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5581" r:id="rId1"/>
  </p:sldMasterIdLst>
  <p:notesMasterIdLst>
    <p:notesMasterId r:id="rId66"/>
  </p:notesMasterIdLst>
  <p:handoutMasterIdLst>
    <p:handoutMasterId r:id="rId67"/>
  </p:handoutMasterIdLst>
  <p:sldIdLst>
    <p:sldId id="256" r:id="rId2"/>
    <p:sldId id="485" r:id="rId3"/>
    <p:sldId id="486" r:id="rId4"/>
    <p:sldId id="493" r:id="rId5"/>
    <p:sldId id="499" r:id="rId6"/>
    <p:sldId id="524" r:id="rId7"/>
    <p:sldId id="498" r:id="rId8"/>
    <p:sldId id="526" r:id="rId9"/>
    <p:sldId id="501" r:id="rId10"/>
    <p:sldId id="505" r:id="rId11"/>
    <p:sldId id="506" r:id="rId12"/>
    <p:sldId id="507" r:id="rId13"/>
    <p:sldId id="397" r:id="rId14"/>
    <p:sldId id="269" r:id="rId15"/>
    <p:sldId id="276" r:id="rId16"/>
    <p:sldId id="271" r:id="rId17"/>
    <p:sldId id="274" r:id="rId18"/>
    <p:sldId id="508" r:id="rId19"/>
    <p:sldId id="317" r:id="rId20"/>
    <p:sldId id="318" r:id="rId21"/>
    <p:sldId id="398" r:id="rId22"/>
    <p:sldId id="265" r:id="rId23"/>
    <p:sldId id="259" r:id="rId24"/>
    <p:sldId id="268" r:id="rId25"/>
    <p:sldId id="275" r:id="rId26"/>
    <p:sldId id="266" r:id="rId27"/>
    <p:sldId id="527" r:id="rId28"/>
    <p:sldId id="574" r:id="rId29"/>
    <p:sldId id="428" r:id="rId30"/>
    <p:sldId id="528" r:id="rId31"/>
    <p:sldId id="408" r:id="rId32"/>
    <p:sldId id="409" r:id="rId33"/>
    <p:sldId id="427" r:id="rId34"/>
    <p:sldId id="410" r:id="rId35"/>
    <p:sldId id="432" r:id="rId36"/>
    <p:sldId id="433" r:id="rId37"/>
    <p:sldId id="436" r:id="rId38"/>
    <p:sldId id="270" r:id="rId39"/>
    <p:sldId id="290" r:id="rId40"/>
    <p:sldId id="293" r:id="rId41"/>
    <p:sldId id="529" r:id="rId42"/>
    <p:sldId id="530" r:id="rId43"/>
    <p:sldId id="531" r:id="rId44"/>
    <p:sldId id="532" r:id="rId45"/>
    <p:sldId id="533" r:id="rId46"/>
    <p:sldId id="565" r:id="rId47"/>
    <p:sldId id="566" r:id="rId48"/>
    <p:sldId id="439" r:id="rId49"/>
    <p:sldId id="567" r:id="rId50"/>
    <p:sldId id="463" r:id="rId51"/>
    <p:sldId id="568" r:id="rId52"/>
    <p:sldId id="473" r:id="rId53"/>
    <p:sldId id="564" r:id="rId54"/>
    <p:sldId id="481" r:id="rId55"/>
    <p:sldId id="482" r:id="rId56"/>
    <p:sldId id="484" r:id="rId57"/>
    <p:sldId id="487" r:id="rId58"/>
    <p:sldId id="571" r:id="rId59"/>
    <p:sldId id="494" r:id="rId60"/>
    <p:sldId id="572" r:id="rId61"/>
    <p:sldId id="500" r:id="rId62"/>
    <p:sldId id="503" r:id="rId63"/>
    <p:sldId id="283" r:id="rId64"/>
    <p:sldId id="575" r:id="rId65"/>
  </p:sldIdLst>
  <p:sldSz cx="9906000" cy="6858000" type="A4"/>
  <p:notesSz cx="9906000" cy="6794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>
          <p15:clr>
            <a:srgbClr val="A4A3A4"/>
          </p15:clr>
        </p15:guide>
        <p15:guide id="2" pos="312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669900"/>
    <a:srgbClr val="99FF33"/>
    <a:srgbClr val="990000"/>
    <a:srgbClr val="CC6600"/>
    <a:srgbClr val="FF99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AC3CCA-C797-4891-BE02-D94E43425B7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7" autoAdjust="0"/>
    <p:restoredTop sz="93883" autoAdjust="0"/>
  </p:normalViewPr>
  <p:slideViewPr>
    <p:cSldViewPr snapToGrid="0">
      <p:cViewPr varScale="1">
        <p:scale>
          <a:sx n="85" d="100"/>
          <a:sy n="85" d="100"/>
        </p:scale>
        <p:origin x="1182" y="9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3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192"/>
    </p:cViewPr>
  </p:sorterViewPr>
  <p:notesViewPr>
    <p:cSldViewPr snapToGrid="0">
      <p:cViewPr varScale="1">
        <p:scale>
          <a:sx n="94" d="100"/>
          <a:sy n="94" d="100"/>
        </p:scale>
        <p:origin x="-120" y="-474"/>
      </p:cViewPr>
      <p:guideLst>
        <p:guide orient="horz" pos="2140"/>
        <p:guide pos="312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AAABB9-E7D7-4EB5-A9D9-46791EE28A2D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0_3" csCatId="mainScheme" phldr="1"/>
      <dgm:spPr/>
    </dgm:pt>
    <dgm:pt modelId="{930F105D-9FA7-4A9F-8710-53A085CC96FC}">
      <dgm:prSet phldrT="[Text]" custT="1"/>
      <dgm:spPr/>
      <dgm:t>
        <a:bodyPr/>
        <a:lstStyle/>
        <a:p>
          <a:r>
            <a:rPr lang="en-CA" sz="1600" dirty="0"/>
            <a:t>DBMS</a:t>
          </a:r>
        </a:p>
      </dgm:t>
    </dgm:pt>
    <dgm:pt modelId="{149FDC13-AC58-4C82-957D-0742C0842FE1}" type="parTrans" cxnId="{E63B8783-E7FE-42A9-823B-238617691066}">
      <dgm:prSet/>
      <dgm:spPr/>
      <dgm:t>
        <a:bodyPr/>
        <a:lstStyle/>
        <a:p>
          <a:endParaRPr lang="en-CA" sz="1600"/>
        </a:p>
      </dgm:t>
    </dgm:pt>
    <dgm:pt modelId="{5ACB99DC-951C-46DA-B754-718FBF29FDD5}" type="sibTrans" cxnId="{E63B8783-E7FE-42A9-823B-238617691066}">
      <dgm:prSet/>
      <dgm:spPr/>
      <dgm:t>
        <a:bodyPr/>
        <a:lstStyle/>
        <a:p>
          <a:endParaRPr lang="en-CA" sz="1600"/>
        </a:p>
      </dgm:t>
    </dgm:pt>
    <dgm:pt modelId="{9C8F5464-8A2C-4696-BA3F-A53B70676012}">
      <dgm:prSet phldrT="[Text]" custT="1"/>
      <dgm:spPr/>
      <dgm:t>
        <a:bodyPr/>
        <a:lstStyle/>
        <a:p>
          <a:r>
            <a:rPr lang="en-CA" sz="1600" dirty="0"/>
            <a:t>Databases</a:t>
          </a:r>
        </a:p>
      </dgm:t>
    </dgm:pt>
    <dgm:pt modelId="{08B1F942-F934-4AE9-BA73-3F7018C67A62}" type="parTrans" cxnId="{8B84B0AE-07E4-4FF6-A597-EB3FB4603150}">
      <dgm:prSet/>
      <dgm:spPr/>
      <dgm:t>
        <a:bodyPr/>
        <a:lstStyle/>
        <a:p>
          <a:endParaRPr lang="en-CA" sz="1600"/>
        </a:p>
      </dgm:t>
    </dgm:pt>
    <dgm:pt modelId="{B875438E-DF76-469A-B559-0F0478AEDA12}" type="sibTrans" cxnId="{8B84B0AE-07E4-4FF6-A597-EB3FB4603150}">
      <dgm:prSet/>
      <dgm:spPr/>
      <dgm:t>
        <a:bodyPr/>
        <a:lstStyle/>
        <a:p>
          <a:endParaRPr lang="en-CA" sz="1600"/>
        </a:p>
      </dgm:t>
    </dgm:pt>
    <dgm:pt modelId="{DAC5E225-7452-43FC-8C74-1E411D83BCFC}">
      <dgm:prSet phldrT="[Text]" custT="1"/>
      <dgm:spPr/>
      <dgm:t>
        <a:bodyPr/>
        <a:lstStyle/>
        <a:p>
          <a:r>
            <a:rPr lang="en-CA" sz="1600" dirty="0"/>
            <a:t>Tables</a:t>
          </a:r>
        </a:p>
      </dgm:t>
    </dgm:pt>
    <dgm:pt modelId="{2DC772CA-378D-4FAE-A6C2-D77849F28482}" type="parTrans" cxnId="{7CBFF41D-F589-4097-8BC5-BF228ED376D2}">
      <dgm:prSet/>
      <dgm:spPr/>
      <dgm:t>
        <a:bodyPr/>
        <a:lstStyle/>
        <a:p>
          <a:endParaRPr lang="en-CA" sz="1600"/>
        </a:p>
      </dgm:t>
    </dgm:pt>
    <dgm:pt modelId="{6C9E902C-9C84-4562-9A0B-C8BA23D66A43}" type="sibTrans" cxnId="{7CBFF41D-F589-4097-8BC5-BF228ED376D2}">
      <dgm:prSet/>
      <dgm:spPr/>
      <dgm:t>
        <a:bodyPr/>
        <a:lstStyle/>
        <a:p>
          <a:endParaRPr lang="en-CA" sz="1600"/>
        </a:p>
      </dgm:t>
    </dgm:pt>
    <dgm:pt modelId="{4CE14515-EC7C-4DE7-8FC2-760EC6A57DD6}">
      <dgm:prSet phldrT="[Text]" custT="1"/>
      <dgm:spPr/>
      <dgm:t>
        <a:bodyPr/>
        <a:lstStyle/>
        <a:p>
          <a:r>
            <a:rPr lang="en-CA" sz="1600" dirty="0"/>
            <a:t>Columns and Rows</a:t>
          </a:r>
        </a:p>
      </dgm:t>
    </dgm:pt>
    <dgm:pt modelId="{FAE4B2CF-2462-4ECE-A244-251B1BD804DB}" type="parTrans" cxnId="{E53C13FE-3D14-4EEF-AB7C-5E4F5760A7C1}">
      <dgm:prSet/>
      <dgm:spPr/>
      <dgm:t>
        <a:bodyPr/>
        <a:lstStyle/>
        <a:p>
          <a:endParaRPr lang="en-CA" sz="1600"/>
        </a:p>
      </dgm:t>
    </dgm:pt>
    <dgm:pt modelId="{3B65C4EA-E9A4-40F4-AB0E-D5EAECA9A66A}" type="sibTrans" cxnId="{E53C13FE-3D14-4EEF-AB7C-5E4F5760A7C1}">
      <dgm:prSet/>
      <dgm:spPr/>
      <dgm:t>
        <a:bodyPr/>
        <a:lstStyle/>
        <a:p>
          <a:endParaRPr lang="en-CA" sz="1600"/>
        </a:p>
      </dgm:t>
    </dgm:pt>
    <dgm:pt modelId="{49B96FFC-DE9D-4A5C-A0FF-3BCEE7076CED}">
      <dgm:prSet phldrT="[Text]" custT="1"/>
      <dgm:spPr/>
      <dgm:t>
        <a:bodyPr/>
        <a:lstStyle/>
        <a:p>
          <a:r>
            <a:rPr lang="en-CA" sz="1600" dirty="0"/>
            <a:t>Values (data)</a:t>
          </a:r>
        </a:p>
      </dgm:t>
    </dgm:pt>
    <dgm:pt modelId="{DCA61EE7-9710-4740-B461-7A6BC2972648}" type="parTrans" cxnId="{95269482-3A58-46DC-A932-81F80D3BE83F}">
      <dgm:prSet/>
      <dgm:spPr/>
      <dgm:t>
        <a:bodyPr/>
        <a:lstStyle/>
        <a:p>
          <a:endParaRPr lang="en-CA" sz="1600"/>
        </a:p>
      </dgm:t>
    </dgm:pt>
    <dgm:pt modelId="{A5D59237-DBE3-4B7D-B427-936F77CDCA7C}" type="sibTrans" cxnId="{95269482-3A58-46DC-A932-81F80D3BE83F}">
      <dgm:prSet/>
      <dgm:spPr/>
      <dgm:t>
        <a:bodyPr/>
        <a:lstStyle/>
        <a:p>
          <a:endParaRPr lang="en-CA" sz="1600"/>
        </a:p>
      </dgm:t>
    </dgm:pt>
    <dgm:pt modelId="{A85BCFA4-697B-4CBD-AEC2-8E87522DE9C2}" type="pres">
      <dgm:prSet presAssocID="{6FAAABB9-E7D7-4EB5-A9D9-46791EE28A2D}" presName="Name0" presStyleCnt="0">
        <dgm:presLayoutVars>
          <dgm:dir/>
          <dgm:resizeHandles val="exact"/>
        </dgm:presLayoutVars>
      </dgm:prSet>
      <dgm:spPr/>
    </dgm:pt>
    <dgm:pt modelId="{A31A8843-EF6C-43B6-BBAC-628DDD66B8F1}" type="pres">
      <dgm:prSet presAssocID="{930F105D-9FA7-4A9F-8710-53A085CC96FC}" presName="composite" presStyleCnt="0"/>
      <dgm:spPr/>
    </dgm:pt>
    <dgm:pt modelId="{A65360CF-3611-47D2-8D2E-AB14E017715D}" type="pres">
      <dgm:prSet presAssocID="{930F105D-9FA7-4A9F-8710-53A085CC96FC}" presName="bgChev" presStyleLbl="node1" presStyleIdx="0" presStyleCnt="5"/>
      <dgm:spPr/>
    </dgm:pt>
    <dgm:pt modelId="{99F5BB10-CD70-43B7-BA4B-CA0A90C3F19E}" type="pres">
      <dgm:prSet presAssocID="{930F105D-9FA7-4A9F-8710-53A085CC96FC}" presName="txNode" presStyleLbl="fgAcc1" presStyleIdx="0" presStyleCnt="5">
        <dgm:presLayoutVars>
          <dgm:bulletEnabled val="1"/>
        </dgm:presLayoutVars>
      </dgm:prSet>
      <dgm:spPr/>
    </dgm:pt>
    <dgm:pt modelId="{6569709A-F1B5-4145-83F5-A65B5C17ABF2}" type="pres">
      <dgm:prSet presAssocID="{5ACB99DC-951C-46DA-B754-718FBF29FDD5}" presName="compositeSpace" presStyleCnt="0"/>
      <dgm:spPr/>
    </dgm:pt>
    <dgm:pt modelId="{B79FA9D9-8879-4272-B7AC-EA383A890786}" type="pres">
      <dgm:prSet presAssocID="{9C8F5464-8A2C-4696-BA3F-A53B70676012}" presName="composite" presStyleCnt="0"/>
      <dgm:spPr/>
    </dgm:pt>
    <dgm:pt modelId="{5B53A78C-3F7C-4AC2-BADE-8B467A4AE6AA}" type="pres">
      <dgm:prSet presAssocID="{9C8F5464-8A2C-4696-BA3F-A53B70676012}" presName="bgChev" presStyleLbl="node1" presStyleIdx="1" presStyleCnt="5"/>
      <dgm:spPr/>
    </dgm:pt>
    <dgm:pt modelId="{966077DB-176B-4101-A531-DD714E253FD6}" type="pres">
      <dgm:prSet presAssocID="{9C8F5464-8A2C-4696-BA3F-A53B70676012}" presName="txNode" presStyleLbl="fgAcc1" presStyleIdx="1" presStyleCnt="5">
        <dgm:presLayoutVars>
          <dgm:bulletEnabled val="1"/>
        </dgm:presLayoutVars>
      </dgm:prSet>
      <dgm:spPr/>
    </dgm:pt>
    <dgm:pt modelId="{DF8DC7BE-ACD3-47AC-8782-C0BA896FBE6B}" type="pres">
      <dgm:prSet presAssocID="{B875438E-DF76-469A-B559-0F0478AEDA12}" presName="compositeSpace" presStyleCnt="0"/>
      <dgm:spPr/>
    </dgm:pt>
    <dgm:pt modelId="{80F0AAD2-4291-4C09-811A-C22529F7A658}" type="pres">
      <dgm:prSet presAssocID="{DAC5E225-7452-43FC-8C74-1E411D83BCFC}" presName="composite" presStyleCnt="0"/>
      <dgm:spPr/>
    </dgm:pt>
    <dgm:pt modelId="{FF02D3C2-B31A-4681-9DEC-1D2E0E41F0BD}" type="pres">
      <dgm:prSet presAssocID="{DAC5E225-7452-43FC-8C74-1E411D83BCFC}" presName="bgChev" presStyleLbl="node1" presStyleIdx="2" presStyleCnt="5"/>
      <dgm:spPr/>
    </dgm:pt>
    <dgm:pt modelId="{2D144B9C-3099-4655-9B9F-0FB54403F5E3}" type="pres">
      <dgm:prSet presAssocID="{DAC5E225-7452-43FC-8C74-1E411D83BCFC}" presName="txNode" presStyleLbl="fgAcc1" presStyleIdx="2" presStyleCnt="5">
        <dgm:presLayoutVars>
          <dgm:bulletEnabled val="1"/>
        </dgm:presLayoutVars>
      </dgm:prSet>
      <dgm:spPr/>
    </dgm:pt>
    <dgm:pt modelId="{605A3AC6-42F0-4285-A52E-3E3C69C7CCB7}" type="pres">
      <dgm:prSet presAssocID="{6C9E902C-9C84-4562-9A0B-C8BA23D66A43}" presName="compositeSpace" presStyleCnt="0"/>
      <dgm:spPr/>
    </dgm:pt>
    <dgm:pt modelId="{A093CED5-3A47-435D-8C38-78002F04CD99}" type="pres">
      <dgm:prSet presAssocID="{4CE14515-EC7C-4DE7-8FC2-760EC6A57DD6}" presName="composite" presStyleCnt="0"/>
      <dgm:spPr/>
    </dgm:pt>
    <dgm:pt modelId="{4ADD18A0-6113-40AA-A295-D5518888E95F}" type="pres">
      <dgm:prSet presAssocID="{4CE14515-EC7C-4DE7-8FC2-760EC6A57DD6}" presName="bgChev" presStyleLbl="node1" presStyleIdx="3" presStyleCnt="5"/>
      <dgm:spPr/>
    </dgm:pt>
    <dgm:pt modelId="{4EC431AA-A067-4DCD-9FBE-4F0CF544A666}" type="pres">
      <dgm:prSet presAssocID="{4CE14515-EC7C-4DE7-8FC2-760EC6A57DD6}" presName="txNode" presStyleLbl="fgAcc1" presStyleIdx="3" presStyleCnt="5">
        <dgm:presLayoutVars>
          <dgm:bulletEnabled val="1"/>
        </dgm:presLayoutVars>
      </dgm:prSet>
      <dgm:spPr/>
    </dgm:pt>
    <dgm:pt modelId="{807D7E68-B9DC-452E-AD9C-74549BC9298E}" type="pres">
      <dgm:prSet presAssocID="{3B65C4EA-E9A4-40F4-AB0E-D5EAECA9A66A}" presName="compositeSpace" presStyleCnt="0"/>
      <dgm:spPr/>
    </dgm:pt>
    <dgm:pt modelId="{FAD5E82E-DCD3-4911-8543-5317C8E91A75}" type="pres">
      <dgm:prSet presAssocID="{49B96FFC-DE9D-4A5C-A0FF-3BCEE7076CED}" presName="composite" presStyleCnt="0"/>
      <dgm:spPr/>
    </dgm:pt>
    <dgm:pt modelId="{AC350BC0-180C-4F32-A46D-3A1097340BD3}" type="pres">
      <dgm:prSet presAssocID="{49B96FFC-DE9D-4A5C-A0FF-3BCEE7076CED}" presName="bgChev" presStyleLbl="node1" presStyleIdx="4" presStyleCnt="5"/>
      <dgm:spPr/>
    </dgm:pt>
    <dgm:pt modelId="{B6C056D9-221A-4467-AF2A-C76230DE3628}" type="pres">
      <dgm:prSet presAssocID="{49B96FFC-DE9D-4A5C-A0FF-3BCEE7076CED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E76D670A-756A-4E41-AF69-6DC7FDCF190C}" type="presOf" srcId="{4CE14515-EC7C-4DE7-8FC2-760EC6A57DD6}" destId="{4EC431AA-A067-4DCD-9FBE-4F0CF544A666}" srcOrd="0" destOrd="0" presId="urn:microsoft.com/office/officeart/2005/8/layout/chevronAccent+Icon"/>
    <dgm:cxn modelId="{55721814-2B84-4DED-9B03-A6E4519D99A1}" type="presOf" srcId="{49B96FFC-DE9D-4A5C-A0FF-3BCEE7076CED}" destId="{B6C056D9-221A-4467-AF2A-C76230DE3628}" srcOrd="0" destOrd="0" presId="urn:microsoft.com/office/officeart/2005/8/layout/chevronAccent+Icon"/>
    <dgm:cxn modelId="{7CBFF41D-F589-4097-8BC5-BF228ED376D2}" srcId="{6FAAABB9-E7D7-4EB5-A9D9-46791EE28A2D}" destId="{DAC5E225-7452-43FC-8C74-1E411D83BCFC}" srcOrd="2" destOrd="0" parTransId="{2DC772CA-378D-4FAE-A6C2-D77849F28482}" sibTransId="{6C9E902C-9C84-4562-9A0B-C8BA23D66A43}"/>
    <dgm:cxn modelId="{52E72570-B940-4837-8A76-678A213F0933}" type="presOf" srcId="{930F105D-9FA7-4A9F-8710-53A085CC96FC}" destId="{99F5BB10-CD70-43B7-BA4B-CA0A90C3F19E}" srcOrd="0" destOrd="0" presId="urn:microsoft.com/office/officeart/2005/8/layout/chevronAccent+Icon"/>
    <dgm:cxn modelId="{95269482-3A58-46DC-A932-81F80D3BE83F}" srcId="{6FAAABB9-E7D7-4EB5-A9D9-46791EE28A2D}" destId="{49B96FFC-DE9D-4A5C-A0FF-3BCEE7076CED}" srcOrd="4" destOrd="0" parTransId="{DCA61EE7-9710-4740-B461-7A6BC2972648}" sibTransId="{A5D59237-DBE3-4B7D-B427-936F77CDCA7C}"/>
    <dgm:cxn modelId="{E63B8783-E7FE-42A9-823B-238617691066}" srcId="{6FAAABB9-E7D7-4EB5-A9D9-46791EE28A2D}" destId="{930F105D-9FA7-4A9F-8710-53A085CC96FC}" srcOrd="0" destOrd="0" parTransId="{149FDC13-AC58-4C82-957D-0742C0842FE1}" sibTransId="{5ACB99DC-951C-46DA-B754-718FBF29FDD5}"/>
    <dgm:cxn modelId="{8589B588-0148-42EE-93EE-739463261243}" type="presOf" srcId="{9C8F5464-8A2C-4696-BA3F-A53B70676012}" destId="{966077DB-176B-4101-A531-DD714E253FD6}" srcOrd="0" destOrd="0" presId="urn:microsoft.com/office/officeart/2005/8/layout/chevronAccent+Icon"/>
    <dgm:cxn modelId="{8B84B0AE-07E4-4FF6-A597-EB3FB4603150}" srcId="{6FAAABB9-E7D7-4EB5-A9D9-46791EE28A2D}" destId="{9C8F5464-8A2C-4696-BA3F-A53B70676012}" srcOrd="1" destOrd="0" parTransId="{08B1F942-F934-4AE9-BA73-3F7018C67A62}" sibTransId="{B875438E-DF76-469A-B559-0F0478AEDA12}"/>
    <dgm:cxn modelId="{69021DB2-CB2B-4494-B1A5-B183A3CB925F}" type="presOf" srcId="{6FAAABB9-E7D7-4EB5-A9D9-46791EE28A2D}" destId="{A85BCFA4-697B-4CBD-AEC2-8E87522DE9C2}" srcOrd="0" destOrd="0" presId="urn:microsoft.com/office/officeart/2005/8/layout/chevronAccent+Icon"/>
    <dgm:cxn modelId="{0A4344E9-B4FF-4DD1-A643-D25ECCDF286E}" type="presOf" srcId="{DAC5E225-7452-43FC-8C74-1E411D83BCFC}" destId="{2D144B9C-3099-4655-9B9F-0FB54403F5E3}" srcOrd="0" destOrd="0" presId="urn:microsoft.com/office/officeart/2005/8/layout/chevronAccent+Icon"/>
    <dgm:cxn modelId="{E53C13FE-3D14-4EEF-AB7C-5E4F5760A7C1}" srcId="{6FAAABB9-E7D7-4EB5-A9D9-46791EE28A2D}" destId="{4CE14515-EC7C-4DE7-8FC2-760EC6A57DD6}" srcOrd="3" destOrd="0" parTransId="{FAE4B2CF-2462-4ECE-A244-251B1BD804DB}" sibTransId="{3B65C4EA-E9A4-40F4-AB0E-D5EAECA9A66A}"/>
    <dgm:cxn modelId="{518C82AA-669D-43E1-B86F-D190530D9D49}" type="presParOf" srcId="{A85BCFA4-697B-4CBD-AEC2-8E87522DE9C2}" destId="{A31A8843-EF6C-43B6-BBAC-628DDD66B8F1}" srcOrd="0" destOrd="0" presId="urn:microsoft.com/office/officeart/2005/8/layout/chevronAccent+Icon"/>
    <dgm:cxn modelId="{599867D6-EB8C-496C-AF5A-27A0622EF2F1}" type="presParOf" srcId="{A31A8843-EF6C-43B6-BBAC-628DDD66B8F1}" destId="{A65360CF-3611-47D2-8D2E-AB14E017715D}" srcOrd="0" destOrd="0" presId="urn:microsoft.com/office/officeart/2005/8/layout/chevronAccent+Icon"/>
    <dgm:cxn modelId="{7B4C69BB-05A0-46BF-9824-B24E3EDF8690}" type="presParOf" srcId="{A31A8843-EF6C-43B6-BBAC-628DDD66B8F1}" destId="{99F5BB10-CD70-43B7-BA4B-CA0A90C3F19E}" srcOrd="1" destOrd="0" presId="urn:microsoft.com/office/officeart/2005/8/layout/chevronAccent+Icon"/>
    <dgm:cxn modelId="{F295C797-BF54-4EAB-8103-E54184BFEDAB}" type="presParOf" srcId="{A85BCFA4-697B-4CBD-AEC2-8E87522DE9C2}" destId="{6569709A-F1B5-4145-83F5-A65B5C17ABF2}" srcOrd="1" destOrd="0" presId="urn:microsoft.com/office/officeart/2005/8/layout/chevronAccent+Icon"/>
    <dgm:cxn modelId="{158C2CB9-E391-4500-855B-4935753C5800}" type="presParOf" srcId="{A85BCFA4-697B-4CBD-AEC2-8E87522DE9C2}" destId="{B79FA9D9-8879-4272-B7AC-EA383A890786}" srcOrd="2" destOrd="0" presId="urn:microsoft.com/office/officeart/2005/8/layout/chevronAccent+Icon"/>
    <dgm:cxn modelId="{4D8C7C4C-9E7D-4E99-A822-C778168BB88E}" type="presParOf" srcId="{B79FA9D9-8879-4272-B7AC-EA383A890786}" destId="{5B53A78C-3F7C-4AC2-BADE-8B467A4AE6AA}" srcOrd="0" destOrd="0" presId="urn:microsoft.com/office/officeart/2005/8/layout/chevronAccent+Icon"/>
    <dgm:cxn modelId="{B7D239BD-5335-442E-9CA9-37FFC0724E10}" type="presParOf" srcId="{B79FA9D9-8879-4272-B7AC-EA383A890786}" destId="{966077DB-176B-4101-A531-DD714E253FD6}" srcOrd="1" destOrd="0" presId="urn:microsoft.com/office/officeart/2005/8/layout/chevronAccent+Icon"/>
    <dgm:cxn modelId="{E8A9A4E0-4D43-4FDF-ADBF-ECAA00E5C875}" type="presParOf" srcId="{A85BCFA4-697B-4CBD-AEC2-8E87522DE9C2}" destId="{DF8DC7BE-ACD3-47AC-8782-C0BA896FBE6B}" srcOrd="3" destOrd="0" presId="urn:microsoft.com/office/officeart/2005/8/layout/chevronAccent+Icon"/>
    <dgm:cxn modelId="{B908F042-3C7C-4022-B528-81C80568A0CB}" type="presParOf" srcId="{A85BCFA4-697B-4CBD-AEC2-8E87522DE9C2}" destId="{80F0AAD2-4291-4C09-811A-C22529F7A658}" srcOrd="4" destOrd="0" presId="urn:microsoft.com/office/officeart/2005/8/layout/chevronAccent+Icon"/>
    <dgm:cxn modelId="{4DDB7248-E584-4D3A-8C05-A74D6A768DC2}" type="presParOf" srcId="{80F0AAD2-4291-4C09-811A-C22529F7A658}" destId="{FF02D3C2-B31A-4681-9DEC-1D2E0E41F0BD}" srcOrd="0" destOrd="0" presId="urn:microsoft.com/office/officeart/2005/8/layout/chevronAccent+Icon"/>
    <dgm:cxn modelId="{581E6AFA-A232-42CD-ADCE-F920D1B38F59}" type="presParOf" srcId="{80F0AAD2-4291-4C09-811A-C22529F7A658}" destId="{2D144B9C-3099-4655-9B9F-0FB54403F5E3}" srcOrd="1" destOrd="0" presId="urn:microsoft.com/office/officeart/2005/8/layout/chevronAccent+Icon"/>
    <dgm:cxn modelId="{5B9D0B64-9675-4158-A896-A6F93CFFD72E}" type="presParOf" srcId="{A85BCFA4-697B-4CBD-AEC2-8E87522DE9C2}" destId="{605A3AC6-42F0-4285-A52E-3E3C69C7CCB7}" srcOrd="5" destOrd="0" presId="urn:microsoft.com/office/officeart/2005/8/layout/chevronAccent+Icon"/>
    <dgm:cxn modelId="{C46D001F-5BB9-4F19-A86A-DF465270E9C2}" type="presParOf" srcId="{A85BCFA4-697B-4CBD-AEC2-8E87522DE9C2}" destId="{A093CED5-3A47-435D-8C38-78002F04CD99}" srcOrd="6" destOrd="0" presId="urn:microsoft.com/office/officeart/2005/8/layout/chevronAccent+Icon"/>
    <dgm:cxn modelId="{5F16F18F-D49D-4792-B7D4-02FB7D30E43E}" type="presParOf" srcId="{A093CED5-3A47-435D-8C38-78002F04CD99}" destId="{4ADD18A0-6113-40AA-A295-D5518888E95F}" srcOrd="0" destOrd="0" presId="urn:microsoft.com/office/officeart/2005/8/layout/chevronAccent+Icon"/>
    <dgm:cxn modelId="{C4068029-084E-4A34-A134-E2E0EBCC2E5E}" type="presParOf" srcId="{A093CED5-3A47-435D-8C38-78002F04CD99}" destId="{4EC431AA-A067-4DCD-9FBE-4F0CF544A666}" srcOrd="1" destOrd="0" presId="urn:microsoft.com/office/officeart/2005/8/layout/chevronAccent+Icon"/>
    <dgm:cxn modelId="{6FB17538-7A6C-415F-90A0-309751A64A30}" type="presParOf" srcId="{A85BCFA4-697B-4CBD-AEC2-8E87522DE9C2}" destId="{807D7E68-B9DC-452E-AD9C-74549BC9298E}" srcOrd="7" destOrd="0" presId="urn:microsoft.com/office/officeart/2005/8/layout/chevronAccent+Icon"/>
    <dgm:cxn modelId="{6A73D5BF-DC6B-4FBF-B32D-51CF23666368}" type="presParOf" srcId="{A85BCFA4-697B-4CBD-AEC2-8E87522DE9C2}" destId="{FAD5E82E-DCD3-4911-8543-5317C8E91A75}" srcOrd="8" destOrd="0" presId="urn:microsoft.com/office/officeart/2005/8/layout/chevronAccent+Icon"/>
    <dgm:cxn modelId="{321B48CC-4988-432E-9C9D-203F10369878}" type="presParOf" srcId="{FAD5E82E-DCD3-4911-8543-5317C8E91A75}" destId="{AC350BC0-180C-4F32-A46D-3A1097340BD3}" srcOrd="0" destOrd="0" presId="urn:microsoft.com/office/officeart/2005/8/layout/chevronAccent+Icon"/>
    <dgm:cxn modelId="{C20E0AD1-2415-40ED-B713-429B3AE5627A}" type="presParOf" srcId="{FAD5E82E-DCD3-4911-8543-5317C8E91A75}" destId="{B6C056D9-221A-4467-AF2A-C76230DE362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30409E-82BD-4764-B306-76395D844F0D}" type="doc">
      <dgm:prSet loTypeId="urn:microsoft.com/office/officeart/2005/8/layout/hierarchy2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CA"/>
        </a:p>
      </dgm:t>
    </dgm:pt>
    <dgm:pt modelId="{08977ADC-3BFD-4C09-BEA2-99B583F71151}">
      <dgm:prSet phldrT="[Text]"/>
      <dgm:spPr/>
      <dgm:t>
        <a:bodyPr/>
        <a:lstStyle/>
        <a:p>
          <a:r>
            <a:rPr lang="en-CA" b="1" dirty="0"/>
            <a:t>SQL</a:t>
          </a:r>
        </a:p>
      </dgm:t>
    </dgm:pt>
    <dgm:pt modelId="{26A46072-3125-43FC-A35A-A95875DDA726}" type="parTrans" cxnId="{BC77C437-6AAA-4F52-A084-FB17ED7A9680}">
      <dgm:prSet/>
      <dgm:spPr/>
      <dgm:t>
        <a:bodyPr/>
        <a:lstStyle/>
        <a:p>
          <a:endParaRPr lang="en-CA"/>
        </a:p>
      </dgm:t>
    </dgm:pt>
    <dgm:pt modelId="{BF521C14-5D52-4519-87FE-6A7CEDD9ABB6}" type="sibTrans" cxnId="{BC77C437-6AAA-4F52-A084-FB17ED7A9680}">
      <dgm:prSet/>
      <dgm:spPr/>
      <dgm:t>
        <a:bodyPr/>
        <a:lstStyle/>
        <a:p>
          <a:endParaRPr lang="en-CA"/>
        </a:p>
      </dgm:t>
    </dgm:pt>
    <dgm:pt modelId="{47EA3783-5C90-42C9-A5D6-F03F06747058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CA" dirty="0"/>
            <a:t>DDL</a:t>
          </a:r>
        </a:p>
      </dgm:t>
    </dgm:pt>
    <dgm:pt modelId="{85C57C73-AC25-4531-8917-BB1CD0D8F1C0}" type="parTrans" cxnId="{AAD2D4BE-FA68-4511-891B-3E7344C4D5C0}">
      <dgm:prSet/>
      <dgm:spPr/>
      <dgm:t>
        <a:bodyPr/>
        <a:lstStyle/>
        <a:p>
          <a:endParaRPr lang="en-CA"/>
        </a:p>
      </dgm:t>
    </dgm:pt>
    <dgm:pt modelId="{1DA9593E-86A9-42A3-96FD-99CEAF6D0AE5}" type="sibTrans" cxnId="{AAD2D4BE-FA68-4511-891B-3E7344C4D5C0}">
      <dgm:prSet/>
      <dgm:spPr/>
      <dgm:t>
        <a:bodyPr/>
        <a:lstStyle/>
        <a:p>
          <a:endParaRPr lang="en-CA"/>
        </a:p>
      </dgm:t>
    </dgm:pt>
    <dgm:pt modelId="{E658DB4F-CCC7-4451-9F76-F5AAA24ADAE8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CA" dirty="0"/>
            <a:t>CREATE</a:t>
          </a:r>
        </a:p>
      </dgm:t>
    </dgm:pt>
    <dgm:pt modelId="{3FB7ADAC-B83D-4269-9F4D-7AC60941E459}" type="parTrans" cxnId="{61300763-28FB-458D-A8CC-9C9C7D8DF9C1}">
      <dgm:prSet/>
      <dgm:spPr/>
      <dgm:t>
        <a:bodyPr/>
        <a:lstStyle/>
        <a:p>
          <a:endParaRPr lang="en-CA"/>
        </a:p>
      </dgm:t>
    </dgm:pt>
    <dgm:pt modelId="{E3207A1E-362D-4FA5-AEF7-BEFD123763EA}" type="sibTrans" cxnId="{61300763-28FB-458D-A8CC-9C9C7D8DF9C1}">
      <dgm:prSet/>
      <dgm:spPr/>
      <dgm:t>
        <a:bodyPr/>
        <a:lstStyle/>
        <a:p>
          <a:endParaRPr lang="en-CA"/>
        </a:p>
      </dgm:t>
    </dgm:pt>
    <dgm:pt modelId="{237266C7-5DDB-4B00-AF3B-6CCACFBD46A0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CA" dirty="0"/>
            <a:t>ALTER</a:t>
          </a:r>
        </a:p>
      </dgm:t>
    </dgm:pt>
    <dgm:pt modelId="{81F61B70-51CD-47DE-BACD-6AA9623613F6}" type="parTrans" cxnId="{9EA0F643-6F0A-4E23-8CAE-1CF3695E0AB3}">
      <dgm:prSet/>
      <dgm:spPr/>
      <dgm:t>
        <a:bodyPr/>
        <a:lstStyle/>
        <a:p>
          <a:endParaRPr lang="en-CA"/>
        </a:p>
      </dgm:t>
    </dgm:pt>
    <dgm:pt modelId="{9B5FE9E6-3503-4865-92CA-0383AB763C1E}" type="sibTrans" cxnId="{9EA0F643-6F0A-4E23-8CAE-1CF3695E0AB3}">
      <dgm:prSet/>
      <dgm:spPr/>
      <dgm:t>
        <a:bodyPr/>
        <a:lstStyle/>
        <a:p>
          <a:endParaRPr lang="en-CA"/>
        </a:p>
      </dgm:t>
    </dgm:pt>
    <dgm:pt modelId="{99320AF3-49A8-44A3-9195-AFD7645F6AC8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CA" dirty="0"/>
            <a:t>DML</a:t>
          </a:r>
        </a:p>
      </dgm:t>
    </dgm:pt>
    <dgm:pt modelId="{831B88D1-0E3C-425F-A7B4-7F803A11D946}" type="parTrans" cxnId="{A06556FB-AAFA-4070-B036-51763A469C55}">
      <dgm:prSet/>
      <dgm:spPr/>
      <dgm:t>
        <a:bodyPr/>
        <a:lstStyle/>
        <a:p>
          <a:endParaRPr lang="en-CA"/>
        </a:p>
      </dgm:t>
    </dgm:pt>
    <dgm:pt modelId="{F45D4865-ADD8-4AAD-8682-EA529B0B5C98}" type="sibTrans" cxnId="{A06556FB-AAFA-4070-B036-51763A469C55}">
      <dgm:prSet/>
      <dgm:spPr/>
      <dgm:t>
        <a:bodyPr/>
        <a:lstStyle/>
        <a:p>
          <a:endParaRPr lang="en-CA"/>
        </a:p>
      </dgm:t>
    </dgm:pt>
    <dgm:pt modelId="{C62D43F1-AAEE-442B-AB8A-C02552DA5BA3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CA" dirty="0"/>
            <a:t>SELECT</a:t>
          </a:r>
        </a:p>
      </dgm:t>
    </dgm:pt>
    <dgm:pt modelId="{AE49C8C6-432F-4981-B572-AA978561F887}" type="parTrans" cxnId="{BA6A3A8D-F73D-4DC4-AB2F-E8C456C9014C}">
      <dgm:prSet/>
      <dgm:spPr/>
      <dgm:t>
        <a:bodyPr/>
        <a:lstStyle/>
        <a:p>
          <a:endParaRPr lang="en-CA"/>
        </a:p>
      </dgm:t>
    </dgm:pt>
    <dgm:pt modelId="{39165C3A-B560-4EE5-8861-811EAC8E8331}" type="sibTrans" cxnId="{BA6A3A8D-F73D-4DC4-AB2F-E8C456C9014C}">
      <dgm:prSet/>
      <dgm:spPr/>
      <dgm:t>
        <a:bodyPr/>
        <a:lstStyle/>
        <a:p>
          <a:endParaRPr lang="en-CA"/>
        </a:p>
      </dgm:t>
    </dgm:pt>
    <dgm:pt modelId="{CEAB37D4-EABB-4826-8B4D-4DB9A35647B7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CA" dirty="0"/>
            <a:t>DROP</a:t>
          </a:r>
        </a:p>
      </dgm:t>
    </dgm:pt>
    <dgm:pt modelId="{0777AFE8-FBE6-416A-A8A8-184C342F042C}" type="parTrans" cxnId="{68510715-368B-4E43-AD9D-BFBC63C6597B}">
      <dgm:prSet/>
      <dgm:spPr/>
      <dgm:t>
        <a:bodyPr/>
        <a:lstStyle/>
        <a:p>
          <a:endParaRPr lang="en-CA"/>
        </a:p>
      </dgm:t>
    </dgm:pt>
    <dgm:pt modelId="{380FD5DD-71DB-4A82-919F-63A827F12FE3}" type="sibTrans" cxnId="{68510715-368B-4E43-AD9D-BFBC63C6597B}">
      <dgm:prSet/>
      <dgm:spPr/>
      <dgm:t>
        <a:bodyPr/>
        <a:lstStyle/>
        <a:p>
          <a:endParaRPr lang="en-CA"/>
        </a:p>
      </dgm:t>
    </dgm:pt>
    <dgm:pt modelId="{6EF2BCED-D496-4969-84D0-83C11D9E934A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CA" dirty="0"/>
            <a:t>INSERT</a:t>
          </a:r>
        </a:p>
      </dgm:t>
    </dgm:pt>
    <dgm:pt modelId="{631C95DA-DDFB-4CC6-998E-C68EBA1941D0}" type="parTrans" cxnId="{BA9D862D-5C1E-4646-A2BD-4A527D0E29D5}">
      <dgm:prSet/>
      <dgm:spPr/>
      <dgm:t>
        <a:bodyPr/>
        <a:lstStyle/>
        <a:p>
          <a:endParaRPr lang="en-CA"/>
        </a:p>
      </dgm:t>
    </dgm:pt>
    <dgm:pt modelId="{317A3734-D383-4F82-893D-7A8B47B9D2E2}" type="sibTrans" cxnId="{BA9D862D-5C1E-4646-A2BD-4A527D0E29D5}">
      <dgm:prSet/>
      <dgm:spPr/>
      <dgm:t>
        <a:bodyPr/>
        <a:lstStyle/>
        <a:p>
          <a:endParaRPr lang="en-CA"/>
        </a:p>
      </dgm:t>
    </dgm:pt>
    <dgm:pt modelId="{9F0E33D9-9AF1-496F-A6B4-CB6F2930AD2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CA" dirty="0"/>
            <a:t>UPDATE</a:t>
          </a:r>
        </a:p>
      </dgm:t>
    </dgm:pt>
    <dgm:pt modelId="{CD8480EE-11C4-4C9C-B252-C7E75FF8DFF0}" type="parTrans" cxnId="{21C87AA4-3FAB-4757-A0D1-23D7ECB6791F}">
      <dgm:prSet/>
      <dgm:spPr/>
      <dgm:t>
        <a:bodyPr/>
        <a:lstStyle/>
        <a:p>
          <a:endParaRPr lang="en-CA"/>
        </a:p>
      </dgm:t>
    </dgm:pt>
    <dgm:pt modelId="{DB038E6D-D8CE-487B-980A-240F9B5029F8}" type="sibTrans" cxnId="{21C87AA4-3FAB-4757-A0D1-23D7ECB6791F}">
      <dgm:prSet/>
      <dgm:spPr/>
      <dgm:t>
        <a:bodyPr/>
        <a:lstStyle/>
        <a:p>
          <a:endParaRPr lang="en-CA"/>
        </a:p>
      </dgm:t>
    </dgm:pt>
    <dgm:pt modelId="{89C9FEA0-7000-45BE-8CC3-876BD2DE5F4C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CA" dirty="0"/>
            <a:t>DELETE</a:t>
          </a:r>
        </a:p>
      </dgm:t>
    </dgm:pt>
    <dgm:pt modelId="{516AD390-B872-4763-BDF1-1BE951FBA9B0}" type="parTrans" cxnId="{5A862531-0D06-486D-8458-C609661C2CAD}">
      <dgm:prSet/>
      <dgm:spPr/>
      <dgm:t>
        <a:bodyPr/>
        <a:lstStyle/>
        <a:p>
          <a:endParaRPr lang="en-CA"/>
        </a:p>
      </dgm:t>
    </dgm:pt>
    <dgm:pt modelId="{C2D39498-C34D-4AFB-9128-45B23020E5DF}" type="sibTrans" cxnId="{5A862531-0D06-486D-8458-C609661C2CAD}">
      <dgm:prSet/>
      <dgm:spPr/>
      <dgm:t>
        <a:bodyPr/>
        <a:lstStyle/>
        <a:p>
          <a:endParaRPr lang="en-CA"/>
        </a:p>
      </dgm:t>
    </dgm:pt>
    <dgm:pt modelId="{49FD41A5-D186-4E9A-B878-95936C15A99B}" type="pres">
      <dgm:prSet presAssocID="{BB30409E-82BD-4764-B306-76395D844F0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EB75CCD-F604-4E50-91CA-1BEBE21D7013}" type="pres">
      <dgm:prSet presAssocID="{08977ADC-3BFD-4C09-BEA2-99B583F71151}" presName="root1" presStyleCnt="0"/>
      <dgm:spPr/>
    </dgm:pt>
    <dgm:pt modelId="{2E75E925-4ABC-44F6-B38E-CC2901F7CCA2}" type="pres">
      <dgm:prSet presAssocID="{08977ADC-3BFD-4C09-BEA2-99B583F71151}" presName="LevelOneTextNode" presStyleLbl="node0" presStyleIdx="0" presStyleCnt="1" custLinFactNeighborX="-69950" custLinFactNeighborY="4055">
        <dgm:presLayoutVars>
          <dgm:chPref val="3"/>
        </dgm:presLayoutVars>
      </dgm:prSet>
      <dgm:spPr/>
    </dgm:pt>
    <dgm:pt modelId="{A9A63908-3784-43BB-88CF-28ADB449754D}" type="pres">
      <dgm:prSet presAssocID="{08977ADC-3BFD-4C09-BEA2-99B583F71151}" presName="level2hierChild" presStyleCnt="0"/>
      <dgm:spPr/>
    </dgm:pt>
    <dgm:pt modelId="{077BBF85-360B-48C6-8AE6-AF635C572D81}" type="pres">
      <dgm:prSet presAssocID="{85C57C73-AC25-4531-8917-BB1CD0D8F1C0}" presName="conn2-1" presStyleLbl="parChTrans1D2" presStyleIdx="0" presStyleCnt="2"/>
      <dgm:spPr/>
    </dgm:pt>
    <dgm:pt modelId="{5B46BA17-C2F8-4557-8860-2026A09528F2}" type="pres">
      <dgm:prSet presAssocID="{85C57C73-AC25-4531-8917-BB1CD0D8F1C0}" presName="connTx" presStyleLbl="parChTrans1D2" presStyleIdx="0" presStyleCnt="2"/>
      <dgm:spPr/>
    </dgm:pt>
    <dgm:pt modelId="{64F47968-AC70-4790-8F8D-7777F39079D0}" type="pres">
      <dgm:prSet presAssocID="{47EA3783-5C90-42C9-A5D6-F03F06747058}" presName="root2" presStyleCnt="0"/>
      <dgm:spPr/>
    </dgm:pt>
    <dgm:pt modelId="{14AA6016-56D0-4A01-B4CB-BF87DF42666E}" type="pres">
      <dgm:prSet presAssocID="{47EA3783-5C90-42C9-A5D6-F03F06747058}" presName="LevelTwoTextNode" presStyleLbl="node2" presStyleIdx="0" presStyleCnt="2" custLinFactNeighborX="-27112" custLinFactNeighborY="-16669">
        <dgm:presLayoutVars>
          <dgm:chPref val="3"/>
        </dgm:presLayoutVars>
      </dgm:prSet>
      <dgm:spPr/>
    </dgm:pt>
    <dgm:pt modelId="{661C4B07-2FA8-4B35-9721-745932A976EF}" type="pres">
      <dgm:prSet presAssocID="{47EA3783-5C90-42C9-A5D6-F03F06747058}" presName="level3hierChild" presStyleCnt="0"/>
      <dgm:spPr/>
    </dgm:pt>
    <dgm:pt modelId="{FFDF39BF-4206-4A2E-8CD5-67245C534551}" type="pres">
      <dgm:prSet presAssocID="{3FB7ADAC-B83D-4269-9F4D-7AC60941E459}" presName="conn2-1" presStyleLbl="parChTrans1D3" presStyleIdx="0" presStyleCnt="7"/>
      <dgm:spPr/>
    </dgm:pt>
    <dgm:pt modelId="{57616297-B332-4280-9C2B-12095BFA586E}" type="pres">
      <dgm:prSet presAssocID="{3FB7ADAC-B83D-4269-9F4D-7AC60941E459}" presName="connTx" presStyleLbl="parChTrans1D3" presStyleIdx="0" presStyleCnt="7"/>
      <dgm:spPr/>
    </dgm:pt>
    <dgm:pt modelId="{3E1F0312-CE7C-4DC1-88EC-FD0BD087EFE8}" type="pres">
      <dgm:prSet presAssocID="{E658DB4F-CCC7-4451-9F76-F5AAA24ADAE8}" presName="root2" presStyleCnt="0"/>
      <dgm:spPr/>
    </dgm:pt>
    <dgm:pt modelId="{8F412207-C338-476F-85B2-E880AC689C42}" type="pres">
      <dgm:prSet presAssocID="{E658DB4F-CCC7-4451-9F76-F5AAA24ADAE8}" presName="LevelTwoTextNode" presStyleLbl="node3" presStyleIdx="0" presStyleCnt="7">
        <dgm:presLayoutVars>
          <dgm:chPref val="3"/>
        </dgm:presLayoutVars>
      </dgm:prSet>
      <dgm:spPr/>
    </dgm:pt>
    <dgm:pt modelId="{72FE1B91-CDB5-4D32-9655-86F3C7FD4148}" type="pres">
      <dgm:prSet presAssocID="{E658DB4F-CCC7-4451-9F76-F5AAA24ADAE8}" presName="level3hierChild" presStyleCnt="0"/>
      <dgm:spPr/>
    </dgm:pt>
    <dgm:pt modelId="{75DD30BE-A2D7-4971-9614-60EE05B08BB9}" type="pres">
      <dgm:prSet presAssocID="{81F61B70-51CD-47DE-BACD-6AA9623613F6}" presName="conn2-1" presStyleLbl="parChTrans1D3" presStyleIdx="1" presStyleCnt="7"/>
      <dgm:spPr/>
    </dgm:pt>
    <dgm:pt modelId="{646DB851-85D4-4995-8488-D4C58E0CFCC7}" type="pres">
      <dgm:prSet presAssocID="{81F61B70-51CD-47DE-BACD-6AA9623613F6}" presName="connTx" presStyleLbl="parChTrans1D3" presStyleIdx="1" presStyleCnt="7"/>
      <dgm:spPr/>
    </dgm:pt>
    <dgm:pt modelId="{F7DA6066-031A-455F-A08E-601CC5A61219}" type="pres">
      <dgm:prSet presAssocID="{237266C7-5DDB-4B00-AF3B-6CCACFBD46A0}" presName="root2" presStyleCnt="0"/>
      <dgm:spPr/>
    </dgm:pt>
    <dgm:pt modelId="{659C19D6-372C-4DDC-8844-2A25D43BC0EC}" type="pres">
      <dgm:prSet presAssocID="{237266C7-5DDB-4B00-AF3B-6CCACFBD46A0}" presName="LevelTwoTextNode" presStyleLbl="node3" presStyleIdx="1" presStyleCnt="7">
        <dgm:presLayoutVars>
          <dgm:chPref val="3"/>
        </dgm:presLayoutVars>
      </dgm:prSet>
      <dgm:spPr/>
    </dgm:pt>
    <dgm:pt modelId="{BFC5385C-21C8-4A13-9BAE-047D463A2340}" type="pres">
      <dgm:prSet presAssocID="{237266C7-5DDB-4B00-AF3B-6CCACFBD46A0}" presName="level3hierChild" presStyleCnt="0"/>
      <dgm:spPr/>
    </dgm:pt>
    <dgm:pt modelId="{1F7E1EBE-D180-4B2C-A0AF-27FC46EBC045}" type="pres">
      <dgm:prSet presAssocID="{0777AFE8-FBE6-416A-A8A8-184C342F042C}" presName="conn2-1" presStyleLbl="parChTrans1D3" presStyleIdx="2" presStyleCnt="7"/>
      <dgm:spPr/>
    </dgm:pt>
    <dgm:pt modelId="{26A13871-94C3-48A6-B2C1-3BFD7A358D83}" type="pres">
      <dgm:prSet presAssocID="{0777AFE8-FBE6-416A-A8A8-184C342F042C}" presName="connTx" presStyleLbl="parChTrans1D3" presStyleIdx="2" presStyleCnt="7"/>
      <dgm:spPr/>
    </dgm:pt>
    <dgm:pt modelId="{3799DC35-7B87-44BB-9BEB-A921B3359502}" type="pres">
      <dgm:prSet presAssocID="{CEAB37D4-EABB-4826-8B4D-4DB9A35647B7}" presName="root2" presStyleCnt="0"/>
      <dgm:spPr/>
    </dgm:pt>
    <dgm:pt modelId="{8EA0DA1D-CAA3-4FA3-AFD3-F62367CD1272}" type="pres">
      <dgm:prSet presAssocID="{CEAB37D4-EABB-4826-8B4D-4DB9A35647B7}" presName="LevelTwoTextNode" presStyleLbl="node3" presStyleIdx="2" presStyleCnt="7">
        <dgm:presLayoutVars>
          <dgm:chPref val="3"/>
        </dgm:presLayoutVars>
      </dgm:prSet>
      <dgm:spPr/>
    </dgm:pt>
    <dgm:pt modelId="{F6E74553-9B83-4143-925C-7905520C0F04}" type="pres">
      <dgm:prSet presAssocID="{CEAB37D4-EABB-4826-8B4D-4DB9A35647B7}" presName="level3hierChild" presStyleCnt="0"/>
      <dgm:spPr/>
    </dgm:pt>
    <dgm:pt modelId="{E7825E01-4E81-4265-9DCA-7C75A4033D31}" type="pres">
      <dgm:prSet presAssocID="{831B88D1-0E3C-425F-A7B4-7F803A11D946}" presName="conn2-1" presStyleLbl="parChTrans1D2" presStyleIdx="1" presStyleCnt="2"/>
      <dgm:spPr/>
    </dgm:pt>
    <dgm:pt modelId="{E35EBCB9-189F-4F4C-AA61-2D550D95CE6B}" type="pres">
      <dgm:prSet presAssocID="{831B88D1-0E3C-425F-A7B4-7F803A11D946}" presName="connTx" presStyleLbl="parChTrans1D2" presStyleIdx="1" presStyleCnt="2"/>
      <dgm:spPr/>
    </dgm:pt>
    <dgm:pt modelId="{A2EBD08D-78DD-4DF5-8466-07565FAF76F4}" type="pres">
      <dgm:prSet presAssocID="{99320AF3-49A8-44A3-9195-AFD7645F6AC8}" presName="root2" presStyleCnt="0"/>
      <dgm:spPr/>
    </dgm:pt>
    <dgm:pt modelId="{D440EFAC-52E5-422C-BD4F-CC4D601E4BAE}" type="pres">
      <dgm:prSet presAssocID="{99320AF3-49A8-44A3-9195-AFD7645F6AC8}" presName="LevelTwoTextNode" presStyleLbl="node2" presStyleIdx="1" presStyleCnt="2" custLinFactNeighborX="-27112" custLinFactNeighborY="4055">
        <dgm:presLayoutVars>
          <dgm:chPref val="3"/>
        </dgm:presLayoutVars>
      </dgm:prSet>
      <dgm:spPr/>
    </dgm:pt>
    <dgm:pt modelId="{C4ABA68E-F64A-4006-B0A8-E64F481925AB}" type="pres">
      <dgm:prSet presAssocID="{99320AF3-49A8-44A3-9195-AFD7645F6AC8}" presName="level3hierChild" presStyleCnt="0"/>
      <dgm:spPr/>
    </dgm:pt>
    <dgm:pt modelId="{516E7DF4-8449-4CC2-BF1C-3C193D5527F9}" type="pres">
      <dgm:prSet presAssocID="{AE49C8C6-432F-4981-B572-AA978561F887}" presName="conn2-1" presStyleLbl="parChTrans1D3" presStyleIdx="3" presStyleCnt="7"/>
      <dgm:spPr/>
    </dgm:pt>
    <dgm:pt modelId="{0680D1D5-28A0-468B-ABFA-B9CCF7608356}" type="pres">
      <dgm:prSet presAssocID="{AE49C8C6-432F-4981-B572-AA978561F887}" presName="connTx" presStyleLbl="parChTrans1D3" presStyleIdx="3" presStyleCnt="7"/>
      <dgm:spPr/>
    </dgm:pt>
    <dgm:pt modelId="{56712F8F-B3FA-4AF9-927C-3016131D215E}" type="pres">
      <dgm:prSet presAssocID="{C62D43F1-AAEE-442B-AB8A-C02552DA5BA3}" presName="root2" presStyleCnt="0"/>
      <dgm:spPr/>
    </dgm:pt>
    <dgm:pt modelId="{4E7C9CFF-AB53-4391-9DD7-0E1470E29CEE}" type="pres">
      <dgm:prSet presAssocID="{C62D43F1-AAEE-442B-AB8A-C02552DA5BA3}" presName="LevelTwoTextNode" presStyleLbl="node3" presStyleIdx="3" presStyleCnt="7">
        <dgm:presLayoutVars>
          <dgm:chPref val="3"/>
        </dgm:presLayoutVars>
      </dgm:prSet>
      <dgm:spPr/>
    </dgm:pt>
    <dgm:pt modelId="{173A27A5-693E-4A7E-ABA6-AF005940614C}" type="pres">
      <dgm:prSet presAssocID="{C62D43F1-AAEE-442B-AB8A-C02552DA5BA3}" presName="level3hierChild" presStyleCnt="0"/>
      <dgm:spPr/>
    </dgm:pt>
    <dgm:pt modelId="{3576F3D1-0FDD-414B-9927-DE14D8DD01BF}" type="pres">
      <dgm:prSet presAssocID="{631C95DA-DDFB-4CC6-998E-C68EBA1941D0}" presName="conn2-1" presStyleLbl="parChTrans1D3" presStyleIdx="4" presStyleCnt="7"/>
      <dgm:spPr/>
    </dgm:pt>
    <dgm:pt modelId="{46C7D943-4011-47CB-9CB3-AC3E1D86D29F}" type="pres">
      <dgm:prSet presAssocID="{631C95DA-DDFB-4CC6-998E-C68EBA1941D0}" presName="connTx" presStyleLbl="parChTrans1D3" presStyleIdx="4" presStyleCnt="7"/>
      <dgm:spPr/>
    </dgm:pt>
    <dgm:pt modelId="{2E5AF739-B4C6-43F4-A909-412A12452058}" type="pres">
      <dgm:prSet presAssocID="{6EF2BCED-D496-4969-84D0-83C11D9E934A}" presName="root2" presStyleCnt="0"/>
      <dgm:spPr/>
    </dgm:pt>
    <dgm:pt modelId="{6331EEF1-52B0-4430-9A7C-5F24D485355E}" type="pres">
      <dgm:prSet presAssocID="{6EF2BCED-D496-4969-84D0-83C11D9E934A}" presName="LevelTwoTextNode" presStyleLbl="node3" presStyleIdx="4" presStyleCnt="7">
        <dgm:presLayoutVars>
          <dgm:chPref val="3"/>
        </dgm:presLayoutVars>
      </dgm:prSet>
      <dgm:spPr/>
    </dgm:pt>
    <dgm:pt modelId="{4FE5A652-9DEA-4C9F-9AA0-ACA1A8A9FC04}" type="pres">
      <dgm:prSet presAssocID="{6EF2BCED-D496-4969-84D0-83C11D9E934A}" presName="level3hierChild" presStyleCnt="0"/>
      <dgm:spPr/>
    </dgm:pt>
    <dgm:pt modelId="{8F25A98E-23F7-48A8-ACE5-B5D028E997A3}" type="pres">
      <dgm:prSet presAssocID="{CD8480EE-11C4-4C9C-B252-C7E75FF8DFF0}" presName="conn2-1" presStyleLbl="parChTrans1D3" presStyleIdx="5" presStyleCnt="7"/>
      <dgm:spPr/>
    </dgm:pt>
    <dgm:pt modelId="{B5A705F2-3F76-4DD1-BC36-C3B7B09979A2}" type="pres">
      <dgm:prSet presAssocID="{CD8480EE-11C4-4C9C-B252-C7E75FF8DFF0}" presName="connTx" presStyleLbl="parChTrans1D3" presStyleIdx="5" presStyleCnt="7"/>
      <dgm:spPr/>
    </dgm:pt>
    <dgm:pt modelId="{3BC8185F-BDF9-433E-97B4-41C3339FE067}" type="pres">
      <dgm:prSet presAssocID="{9F0E33D9-9AF1-496F-A6B4-CB6F2930AD2F}" presName="root2" presStyleCnt="0"/>
      <dgm:spPr/>
    </dgm:pt>
    <dgm:pt modelId="{9955CD0C-2A79-4931-8DAB-F4F011666DF3}" type="pres">
      <dgm:prSet presAssocID="{9F0E33D9-9AF1-496F-A6B4-CB6F2930AD2F}" presName="LevelTwoTextNode" presStyleLbl="node3" presStyleIdx="5" presStyleCnt="7">
        <dgm:presLayoutVars>
          <dgm:chPref val="3"/>
        </dgm:presLayoutVars>
      </dgm:prSet>
      <dgm:spPr/>
    </dgm:pt>
    <dgm:pt modelId="{FCE42A2C-5C48-4851-BCE9-4606C4E34B55}" type="pres">
      <dgm:prSet presAssocID="{9F0E33D9-9AF1-496F-A6B4-CB6F2930AD2F}" presName="level3hierChild" presStyleCnt="0"/>
      <dgm:spPr/>
    </dgm:pt>
    <dgm:pt modelId="{3175CF95-3DFA-42A3-BAF2-8E9F177C9617}" type="pres">
      <dgm:prSet presAssocID="{516AD390-B872-4763-BDF1-1BE951FBA9B0}" presName="conn2-1" presStyleLbl="parChTrans1D3" presStyleIdx="6" presStyleCnt="7"/>
      <dgm:spPr/>
    </dgm:pt>
    <dgm:pt modelId="{71A50C32-6391-469D-A200-3CA1EB0E3F41}" type="pres">
      <dgm:prSet presAssocID="{516AD390-B872-4763-BDF1-1BE951FBA9B0}" presName="connTx" presStyleLbl="parChTrans1D3" presStyleIdx="6" presStyleCnt="7"/>
      <dgm:spPr/>
    </dgm:pt>
    <dgm:pt modelId="{18B4893B-9AB0-4DFE-BE24-3045CF24B5D4}" type="pres">
      <dgm:prSet presAssocID="{89C9FEA0-7000-45BE-8CC3-876BD2DE5F4C}" presName="root2" presStyleCnt="0"/>
      <dgm:spPr/>
    </dgm:pt>
    <dgm:pt modelId="{2796D873-5058-4695-8988-8DBD0F9A1490}" type="pres">
      <dgm:prSet presAssocID="{89C9FEA0-7000-45BE-8CC3-876BD2DE5F4C}" presName="LevelTwoTextNode" presStyleLbl="node3" presStyleIdx="6" presStyleCnt="7">
        <dgm:presLayoutVars>
          <dgm:chPref val="3"/>
        </dgm:presLayoutVars>
      </dgm:prSet>
      <dgm:spPr/>
    </dgm:pt>
    <dgm:pt modelId="{1BD71F4D-9CF7-4A30-BB83-175D7C3CA50D}" type="pres">
      <dgm:prSet presAssocID="{89C9FEA0-7000-45BE-8CC3-876BD2DE5F4C}" presName="level3hierChild" presStyleCnt="0"/>
      <dgm:spPr/>
    </dgm:pt>
  </dgm:ptLst>
  <dgm:cxnLst>
    <dgm:cxn modelId="{DC1E0A02-F462-4F1D-9FDA-8ABCC8273848}" type="presOf" srcId="{CD8480EE-11C4-4C9C-B252-C7E75FF8DFF0}" destId="{8F25A98E-23F7-48A8-ACE5-B5D028E997A3}" srcOrd="0" destOrd="0" presId="urn:microsoft.com/office/officeart/2005/8/layout/hierarchy2"/>
    <dgm:cxn modelId="{0D971907-070B-457F-9A5D-3C97B26C1840}" type="presOf" srcId="{E658DB4F-CCC7-4451-9F76-F5AAA24ADAE8}" destId="{8F412207-C338-476F-85B2-E880AC689C42}" srcOrd="0" destOrd="0" presId="urn:microsoft.com/office/officeart/2005/8/layout/hierarchy2"/>
    <dgm:cxn modelId="{1E08DC08-9774-408A-901C-91B832906FC5}" type="presOf" srcId="{6EF2BCED-D496-4969-84D0-83C11D9E934A}" destId="{6331EEF1-52B0-4430-9A7C-5F24D485355E}" srcOrd="0" destOrd="0" presId="urn:microsoft.com/office/officeart/2005/8/layout/hierarchy2"/>
    <dgm:cxn modelId="{2425E70D-5B12-467F-82C7-1C10C0B32A0F}" type="presOf" srcId="{AE49C8C6-432F-4981-B572-AA978561F887}" destId="{0680D1D5-28A0-468B-ABFA-B9CCF7608356}" srcOrd="1" destOrd="0" presId="urn:microsoft.com/office/officeart/2005/8/layout/hierarchy2"/>
    <dgm:cxn modelId="{1D75D613-4070-4499-AB36-258552B6B921}" type="presOf" srcId="{89C9FEA0-7000-45BE-8CC3-876BD2DE5F4C}" destId="{2796D873-5058-4695-8988-8DBD0F9A1490}" srcOrd="0" destOrd="0" presId="urn:microsoft.com/office/officeart/2005/8/layout/hierarchy2"/>
    <dgm:cxn modelId="{68510715-368B-4E43-AD9D-BFBC63C6597B}" srcId="{47EA3783-5C90-42C9-A5D6-F03F06747058}" destId="{CEAB37D4-EABB-4826-8B4D-4DB9A35647B7}" srcOrd="2" destOrd="0" parTransId="{0777AFE8-FBE6-416A-A8A8-184C342F042C}" sibTransId="{380FD5DD-71DB-4A82-919F-63A827F12FE3}"/>
    <dgm:cxn modelId="{94B7E917-CE3F-4807-B610-FDD6849D0649}" type="presOf" srcId="{AE49C8C6-432F-4981-B572-AA978561F887}" destId="{516E7DF4-8449-4CC2-BF1C-3C193D5527F9}" srcOrd="0" destOrd="0" presId="urn:microsoft.com/office/officeart/2005/8/layout/hierarchy2"/>
    <dgm:cxn modelId="{57331222-5289-4C77-B10D-54ED3AD9AFA8}" type="presOf" srcId="{631C95DA-DDFB-4CC6-998E-C68EBA1941D0}" destId="{46C7D943-4011-47CB-9CB3-AC3E1D86D29F}" srcOrd="1" destOrd="0" presId="urn:microsoft.com/office/officeart/2005/8/layout/hierarchy2"/>
    <dgm:cxn modelId="{BA9D862D-5C1E-4646-A2BD-4A527D0E29D5}" srcId="{99320AF3-49A8-44A3-9195-AFD7645F6AC8}" destId="{6EF2BCED-D496-4969-84D0-83C11D9E934A}" srcOrd="1" destOrd="0" parTransId="{631C95DA-DDFB-4CC6-998E-C68EBA1941D0}" sibTransId="{317A3734-D383-4F82-893D-7A8B47B9D2E2}"/>
    <dgm:cxn modelId="{5A862531-0D06-486D-8458-C609661C2CAD}" srcId="{99320AF3-49A8-44A3-9195-AFD7645F6AC8}" destId="{89C9FEA0-7000-45BE-8CC3-876BD2DE5F4C}" srcOrd="3" destOrd="0" parTransId="{516AD390-B872-4763-BDF1-1BE951FBA9B0}" sibTransId="{C2D39498-C34D-4AFB-9128-45B23020E5DF}"/>
    <dgm:cxn modelId="{CC888C35-9B25-41A8-ADA9-21EC9F214806}" type="presOf" srcId="{85C57C73-AC25-4531-8917-BB1CD0D8F1C0}" destId="{5B46BA17-C2F8-4557-8860-2026A09528F2}" srcOrd="1" destOrd="0" presId="urn:microsoft.com/office/officeart/2005/8/layout/hierarchy2"/>
    <dgm:cxn modelId="{E991C935-31C8-4272-87E0-BFDDC29F7455}" type="presOf" srcId="{3FB7ADAC-B83D-4269-9F4D-7AC60941E459}" destId="{FFDF39BF-4206-4A2E-8CD5-67245C534551}" srcOrd="0" destOrd="0" presId="urn:microsoft.com/office/officeart/2005/8/layout/hierarchy2"/>
    <dgm:cxn modelId="{BC77C437-6AAA-4F52-A084-FB17ED7A9680}" srcId="{BB30409E-82BD-4764-B306-76395D844F0D}" destId="{08977ADC-3BFD-4C09-BEA2-99B583F71151}" srcOrd="0" destOrd="0" parTransId="{26A46072-3125-43FC-A35A-A95875DDA726}" sibTransId="{BF521C14-5D52-4519-87FE-6A7CEDD9ABB6}"/>
    <dgm:cxn modelId="{87AEC13F-6913-4BAA-8D33-EE370A919E4B}" type="presOf" srcId="{831B88D1-0E3C-425F-A7B4-7F803A11D946}" destId="{E35EBCB9-189F-4F4C-AA61-2D550D95CE6B}" srcOrd="1" destOrd="0" presId="urn:microsoft.com/office/officeart/2005/8/layout/hierarchy2"/>
    <dgm:cxn modelId="{65339A61-9CE0-43BE-8397-385B504135BA}" type="presOf" srcId="{516AD390-B872-4763-BDF1-1BE951FBA9B0}" destId="{3175CF95-3DFA-42A3-BAF2-8E9F177C9617}" srcOrd="0" destOrd="0" presId="urn:microsoft.com/office/officeart/2005/8/layout/hierarchy2"/>
    <dgm:cxn modelId="{61300763-28FB-458D-A8CC-9C9C7D8DF9C1}" srcId="{47EA3783-5C90-42C9-A5D6-F03F06747058}" destId="{E658DB4F-CCC7-4451-9F76-F5AAA24ADAE8}" srcOrd="0" destOrd="0" parTransId="{3FB7ADAC-B83D-4269-9F4D-7AC60941E459}" sibTransId="{E3207A1E-362D-4FA5-AEF7-BEFD123763EA}"/>
    <dgm:cxn modelId="{9EA0F643-6F0A-4E23-8CAE-1CF3695E0AB3}" srcId="{47EA3783-5C90-42C9-A5D6-F03F06747058}" destId="{237266C7-5DDB-4B00-AF3B-6CCACFBD46A0}" srcOrd="1" destOrd="0" parTransId="{81F61B70-51CD-47DE-BACD-6AA9623613F6}" sibTransId="{9B5FE9E6-3503-4865-92CA-0383AB763C1E}"/>
    <dgm:cxn modelId="{7B4AA445-EB1F-4727-99DE-DE26CA019F13}" type="presOf" srcId="{99320AF3-49A8-44A3-9195-AFD7645F6AC8}" destId="{D440EFAC-52E5-422C-BD4F-CC4D601E4BAE}" srcOrd="0" destOrd="0" presId="urn:microsoft.com/office/officeart/2005/8/layout/hierarchy2"/>
    <dgm:cxn modelId="{98F24E70-8EC5-4360-97E6-8F6D3BCB17F5}" type="presOf" srcId="{0777AFE8-FBE6-416A-A8A8-184C342F042C}" destId="{1F7E1EBE-D180-4B2C-A0AF-27FC46EBC045}" srcOrd="0" destOrd="0" presId="urn:microsoft.com/office/officeart/2005/8/layout/hierarchy2"/>
    <dgm:cxn modelId="{4D64885A-5F04-420B-9145-974116331261}" type="presOf" srcId="{08977ADC-3BFD-4C09-BEA2-99B583F71151}" destId="{2E75E925-4ABC-44F6-B38E-CC2901F7CCA2}" srcOrd="0" destOrd="0" presId="urn:microsoft.com/office/officeart/2005/8/layout/hierarchy2"/>
    <dgm:cxn modelId="{A3E0E37E-71A1-48DF-A183-DEB52F373241}" type="presOf" srcId="{47EA3783-5C90-42C9-A5D6-F03F06747058}" destId="{14AA6016-56D0-4A01-B4CB-BF87DF42666E}" srcOrd="0" destOrd="0" presId="urn:microsoft.com/office/officeart/2005/8/layout/hierarchy2"/>
    <dgm:cxn modelId="{4BADCC80-07B6-4A6E-9A4C-8CFCAE365E4F}" type="presOf" srcId="{CEAB37D4-EABB-4826-8B4D-4DB9A35647B7}" destId="{8EA0DA1D-CAA3-4FA3-AFD3-F62367CD1272}" srcOrd="0" destOrd="0" presId="urn:microsoft.com/office/officeart/2005/8/layout/hierarchy2"/>
    <dgm:cxn modelId="{BA6A3A8D-F73D-4DC4-AB2F-E8C456C9014C}" srcId="{99320AF3-49A8-44A3-9195-AFD7645F6AC8}" destId="{C62D43F1-AAEE-442B-AB8A-C02552DA5BA3}" srcOrd="0" destOrd="0" parTransId="{AE49C8C6-432F-4981-B572-AA978561F887}" sibTransId="{39165C3A-B560-4EE5-8861-811EAC8E8331}"/>
    <dgm:cxn modelId="{88C7829A-D249-44BE-A247-DF502C7196E0}" type="presOf" srcId="{516AD390-B872-4763-BDF1-1BE951FBA9B0}" destId="{71A50C32-6391-469D-A200-3CA1EB0E3F41}" srcOrd="1" destOrd="0" presId="urn:microsoft.com/office/officeart/2005/8/layout/hierarchy2"/>
    <dgm:cxn modelId="{1D96A89E-C7AF-4BA7-A91C-ACF5E2E1F626}" type="presOf" srcId="{CD8480EE-11C4-4C9C-B252-C7E75FF8DFF0}" destId="{B5A705F2-3F76-4DD1-BC36-C3B7B09979A2}" srcOrd="1" destOrd="0" presId="urn:microsoft.com/office/officeart/2005/8/layout/hierarchy2"/>
    <dgm:cxn modelId="{DC6C18A4-961F-499D-80C1-4B346D697488}" type="presOf" srcId="{831B88D1-0E3C-425F-A7B4-7F803A11D946}" destId="{E7825E01-4E81-4265-9DCA-7C75A4033D31}" srcOrd="0" destOrd="0" presId="urn:microsoft.com/office/officeart/2005/8/layout/hierarchy2"/>
    <dgm:cxn modelId="{21C87AA4-3FAB-4757-A0D1-23D7ECB6791F}" srcId="{99320AF3-49A8-44A3-9195-AFD7645F6AC8}" destId="{9F0E33D9-9AF1-496F-A6B4-CB6F2930AD2F}" srcOrd="2" destOrd="0" parTransId="{CD8480EE-11C4-4C9C-B252-C7E75FF8DFF0}" sibTransId="{DB038E6D-D8CE-487B-980A-240F9B5029F8}"/>
    <dgm:cxn modelId="{AAD2D4BE-FA68-4511-891B-3E7344C4D5C0}" srcId="{08977ADC-3BFD-4C09-BEA2-99B583F71151}" destId="{47EA3783-5C90-42C9-A5D6-F03F06747058}" srcOrd="0" destOrd="0" parTransId="{85C57C73-AC25-4531-8917-BB1CD0D8F1C0}" sibTransId="{1DA9593E-86A9-42A3-96FD-99CEAF6D0AE5}"/>
    <dgm:cxn modelId="{8FD65ECA-90D1-480C-A8BA-9D415B97DEEA}" type="presOf" srcId="{3FB7ADAC-B83D-4269-9F4D-7AC60941E459}" destId="{57616297-B332-4280-9C2B-12095BFA586E}" srcOrd="1" destOrd="0" presId="urn:microsoft.com/office/officeart/2005/8/layout/hierarchy2"/>
    <dgm:cxn modelId="{515340CC-74CE-461C-9769-D6EB7DE7B246}" type="presOf" srcId="{85C57C73-AC25-4531-8917-BB1CD0D8F1C0}" destId="{077BBF85-360B-48C6-8AE6-AF635C572D81}" srcOrd="0" destOrd="0" presId="urn:microsoft.com/office/officeart/2005/8/layout/hierarchy2"/>
    <dgm:cxn modelId="{031156D1-8BBF-4FD1-A786-91D9769A4411}" type="presOf" srcId="{81F61B70-51CD-47DE-BACD-6AA9623613F6}" destId="{75DD30BE-A2D7-4971-9614-60EE05B08BB9}" srcOrd="0" destOrd="0" presId="urn:microsoft.com/office/officeart/2005/8/layout/hierarchy2"/>
    <dgm:cxn modelId="{7C09D7D2-831C-40FC-8DC7-9229FE7D91C6}" type="presOf" srcId="{631C95DA-DDFB-4CC6-998E-C68EBA1941D0}" destId="{3576F3D1-0FDD-414B-9927-DE14D8DD01BF}" srcOrd="0" destOrd="0" presId="urn:microsoft.com/office/officeart/2005/8/layout/hierarchy2"/>
    <dgm:cxn modelId="{CDBC5BD6-B15E-4EE5-AE80-51A1B30F8F1C}" type="presOf" srcId="{0777AFE8-FBE6-416A-A8A8-184C342F042C}" destId="{26A13871-94C3-48A6-B2C1-3BFD7A358D83}" srcOrd="1" destOrd="0" presId="urn:microsoft.com/office/officeart/2005/8/layout/hierarchy2"/>
    <dgm:cxn modelId="{143A29DB-AA16-4DE0-A9C7-567FDA43910F}" type="presOf" srcId="{81F61B70-51CD-47DE-BACD-6AA9623613F6}" destId="{646DB851-85D4-4995-8488-D4C58E0CFCC7}" srcOrd="1" destOrd="0" presId="urn:microsoft.com/office/officeart/2005/8/layout/hierarchy2"/>
    <dgm:cxn modelId="{7B7F86E1-CAF5-48A0-9E8A-4C31B43470D3}" type="presOf" srcId="{C62D43F1-AAEE-442B-AB8A-C02552DA5BA3}" destId="{4E7C9CFF-AB53-4391-9DD7-0E1470E29CEE}" srcOrd="0" destOrd="0" presId="urn:microsoft.com/office/officeart/2005/8/layout/hierarchy2"/>
    <dgm:cxn modelId="{A02CF7F6-9B45-418A-A853-0482B316E908}" type="presOf" srcId="{237266C7-5DDB-4B00-AF3B-6CCACFBD46A0}" destId="{659C19D6-372C-4DDC-8844-2A25D43BC0EC}" srcOrd="0" destOrd="0" presId="urn:microsoft.com/office/officeart/2005/8/layout/hierarchy2"/>
    <dgm:cxn modelId="{965270FB-219F-4125-971D-EECED1A1CC60}" type="presOf" srcId="{9F0E33D9-9AF1-496F-A6B4-CB6F2930AD2F}" destId="{9955CD0C-2A79-4931-8DAB-F4F011666DF3}" srcOrd="0" destOrd="0" presId="urn:microsoft.com/office/officeart/2005/8/layout/hierarchy2"/>
    <dgm:cxn modelId="{A06556FB-AAFA-4070-B036-51763A469C55}" srcId="{08977ADC-3BFD-4C09-BEA2-99B583F71151}" destId="{99320AF3-49A8-44A3-9195-AFD7645F6AC8}" srcOrd="1" destOrd="0" parTransId="{831B88D1-0E3C-425F-A7B4-7F803A11D946}" sibTransId="{F45D4865-ADD8-4AAD-8682-EA529B0B5C98}"/>
    <dgm:cxn modelId="{BF002DFD-6A83-4C5F-B5C2-C05730395108}" type="presOf" srcId="{BB30409E-82BD-4764-B306-76395D844F0D}" destId="{49FD41A5-D186-4E9A-B878-95936C15A99B}" srcOrd="0" destOrd="0" presId="urn:microsoft.com/office/officeart/2005/8/layout/hierarchy2"/>
    <dgm:cxn modelId="{160F5C32-7FDC-4E6E-BA72-0AC83B524409}" type="presParOf" srcId="{49FD41A5-D186-4E9A-B878-95936C15A99B}" destId="{CEB75CCD-F604-4E50-91CA-1BEBE21D7013}" srcOrd="0" destOrd="0" presId="urn:microsoft.com/office/officeart/2005/8/layout/hierarchy2"/>
    <dgm:cxn modelId="{0F924420-D679-4BBA-8DA1-9FB22C80A5DE}" type="presParOf" srcId="{CEB75CCD-F604-4E50-91CA-1BEBE21D7013}" destId="{2E75E925-4ABC-44F6-B38E-CC2901F7CCA2}" srcOrd="0" destOrd="0" presId="urn:microsoft.com/office/officeart/2005/8/layout/hierarchy2"/>
    <dgm:cxn modelId="{DC654D72-399F-41E8-83D2-9A02C076B679}" type="presParOf" srcId="{CEB75CCD-F604-4E50-91CA-1BEBE21D7013}" destId="{A9A63908-3784-43BB-88CF-28ADB449754D}" srcOrd="1" destOrd="0" presId="urn:microsoft.com/office/officeart/2005/8/layout/hierarchy2"/>
    <dgm:cxn modelId="{63961E7E-9950-4B23-A8F4-AAA80205EC02}" type="presParOf" srcId="{A9A63908-3784-43BB-88CF-28ADB449754D}" destId="{077BBF85-360B-48C6-8AE6-AF635C572D81}" srcOrd="0" destOrd="0" presId="urn:microsoft.com/office/officeart/2005/8/layout/hierarchy2"/>
    <dgm:cxn modelId="{E62791D2-B435-4C5D-9C8F-A5F455C649EB}" type="presParOf" srcId="{077BBF85-360B-48C6-8AE6-AF635C572D81}" destId="{5B46BA17-C2F8-4557-8860-2026A09528F2}" srcOrd="0" destOrd="0" presId="urn:microsoft.com/office/officeart/2005/8/layout/hierarchy2"/>
    <dgm:cxn modelId="{DDF1EE3B-3E4A-4C62-AB50-B9A87D4A3AF0}" type="presParOf" srcId="{A9A63908-3784-43BB-88CF-28ADB449754D}" destId="{64F47968-AC70-4790-8F8D-7777F39079D0}" srcOrd="1" destOrd="0" presId="urn:microsoft.com/office/officeart/2005/8/layout/hierarchy2"/>
    <dgm:cxn modelId="{D341106A-39AB-4546-ADE9-5F2D34D44976}" type="presParOf" srcId="{64F47968-AC70-4790-8F8D-7777F39079D0}" destId="{14AA6016-56D0-4A01-B4CB-BF87DF42666E}" srcOrd="0" destOrd="0" presId="urn:microsoft.com/office/officeart/2005/8/layout/hierarchy2"/>
    <dgm:cxn modelId="{97508F7B-F9B6-4B22-B2A1-1CA954BCEEA4}" type="presParOf" srcId="{64F47968-AC70-4790-8F8D-7777F39079D0}" destId="{661C4B07-2FA8-4B35-9721-745932A976EF}" srcOrd="1" destOrd="0" presId="urn:microsoft.com/office/officeart/2005/8/layout/hierarchy2"/>
    <dgm:cxn modelId="{632DF0D6-FE93-4A49-B873-D8FF98F4C018}" type="presParOf" srcId="{661C4B07-2FA8-4B35-9721-745932A976EF}" destId="{FFDF39BF-4206-4A2E-8CD5-67245C534551}" srcOrd="0" destOrd="0" presId="urn:microsoft.com/office/officeart/2005/8/layout/hierarchy2"/>
    <dgm:cxn modelId="{93B7CE55-5F72-4C19-8304-816155B46645}" type="presParOf" srcId="{FFDF39BF-4206-4A2E-8CD5-67245C534551}" destId="{57616297-B332-4280-9C2B-12095BFA586E}" srcOrd="0" destOrd="0" presId="urn:microsoft.com/office/officeart/2005/8/layout/hierarchy2"/>
    <dgm:cxn modelId="{D24872CA-405B-434F-9F20-9727B85BB0CD}" type="presParOf" srcId="{661C4B07-2FA8-4B35-9721-745932A976EF}" destId="{3E1F0312-CE7C-4DC1-88EC-FD0BD087EFE8}" srcOrd="1" destOrd="0" presId="urn:microsoft.com/office/officeart/2005/8/layout/hierarchy2"/>
    <dgm:cxn modelId="{3DAA52AC-9B71-42AB-88FB-56B034CEBA9A}" type="presParOf" srcId="{3E1F0312-CE7C-4DC1-88EC-FD0BD087EFE8}" destId="{8F412207-C338-476F-85B2-E880AC689C42}" srcOrd="0" destOrd="0" presId="urn:microsoft.com/office/officeart/2005/8/layout/hierarchy2"/>
    <dgm:cxn modelId="{2F0FD8AD-69E4-42D7-8DC5-6236383D7F49}" type="presParOf" srcId="{3E1F0312-CE7C-4DC1-88EC-FD0BD087EFE8}" destId="{72FE1B91-CDB5-4D32-9655-86F3C7FD4148}" srcOrd="1" destOrd="0" presId="urn:microsoft.com/office/officeart/2005/8/layout/hierarchy2"/>
    <dgm:cxn modelId="{315AF026-DF9D-47E2-9CD8-A3373E966AB9}" type="presParOf" srcId="{661C4B07-2FA8-4B35-9721-745932A976EF}" destId="{75DD30BE-A2D7-4971-9614-60EE05B08BB9}" srcOrd="2" destOrd="0" presId="urn:microsoft.com/office/officeart/2005/8/layout/hierarchy2"/>
    <dgm:cxn modelId="{9FC8E377-8692-48EC-9641-E69E5512BC0D}" type="presParOf" srcId="{75DD30BE-A2D7-4971-9614-60EE05B08BB9}" destId="{646DB851-85D4-4995-8488-D4C58E0CFCC7}" srcOrd="0" destOrd="0" presId="urn:microsoft.com/office/officeart/2005/8/layout/hierarchy2"/>
    <dgm:cxn modelId="{FD1CFEA4-151E-45DC-89BB-98917CD234BA}" type="presParOf" srcId="{661C4B07-2FA8-4B35-9721-745932A976EF}" destId="{F7DA6066-031A-455F-A08E-601CC5A61219}" srcOrd="3" destOrd="0" presId="urn:microsoft.com/office/officeart/2005/8/layout/hierarchy2"/>
    <dgm:cxn modelId="{05591029-6361-4F38-811D-F657E23A3D4C}" type="presParOf" srcId="{F7DA6066-031A-455F-A08E-601CC5A61219}" destId="{659C19D6-372C-4DDC-8844-2A25D43BC0EC}" srcOrd="0" destOrd="0" presId="urn:microsoft.com/office/officeart/2005/8/layout/hierarchy2"/>
    <dgm:cxn modelId="{D98E370F-4577-4061-BA19-77FE1B212384}" type="presParOf" srcId="{F7DA6066-031A-455F-A08E-601CC5A61219}" destId="{BFC5385C-21C8-4A13-9BAE-047D463A2340}" srcOrd="1" destOrd="0" presId="urn:microsoft.com/office/officeart/2005/8/layout/hierarchy2"/>
    <dgm:cxn modelId="{CB734F6B-FC88-4B6D-A638-A91D5175806C}" type="presParOf" srcId="{661C4B07-2FA8-4B35-9721-745932A976EF}" destId="{1F7E1EBE-D180-4B2C-A0AF-27FC46EBC045}" srcOrd="4" destOrd="0" presId="urn:microsoft.com/office/officeart/2005/8/layout/hierarchy2"/>
    <dgm:cxn modelId="{D8B97EC9-FF5E-4F64-A161-931E2EFAE5D2}" type="presParOf" srcId="{1F7E1EBE-D180-4B2C-A0AF-27FC46EBC045}" destId="{26A13871-94C3-48A6-B2C1-3BFD7A358D83}" srcOrd="0" destOrd="0" presId="urn:microsoft.com/office/officeart/2005/8/layout/hierarchy2"/>
    <dgm:cxn modelId="{18A12208-196F-4B4D-8149-EB339B8F9065}" type="presParOf" srcId="{661C4B07-2FA8-4B35-9721-745932A976EF}" destId="{3799DC35-7B87-44BB-9BEB-A921B3359502}" srcOrd="5" destOrd="0" presId="urn:microsoft.com/office/officeart/2005/8/layout/hierarchy2"/>
    <dgm:cxn modelId="{21E0C060-600D-4250-B790-F01B543079A9}" type="presParOf" srcId="{3799DC35-7B87-44BB-9BEB-A921B3359502}" destId="{8EA0DA1D-CAA3-4FA3-AFD3-F62367CD1272}" srcOrd="0" destOrd="0" presId="urn:microsoft.com/office/officeart/2005/8/layout/hierarchy2"/>
    <dgm:cxn modelId="{8B78E38C-5E80-46D2-916F-8E6EB4753FC9}" type="presParOf" srcId="{3799DC35-7B87-44BB-9BEB-A921B3359502}" destId="{F6E74553-9B83-4143-925C-7905520C0F04}" srcOrd="1" destOrd="0" presId="urn:microsoft.com/office/officeart/2005/8/layout/hierarchy2"/>
    <dgm:cxn modelId="{9CFC26E8-CA6F-44AB-941E-00200B542BEB}" type="presParOf" srcId="{A9A63908-3784-43BB-88CF-28ADB449754D}" destId="{E7825E01-4E81-4265-9DCA-7C75A4033D31}" srcOrd="2" destOrd="0" presId="urn:microsoft.com/office/officeart/2005/8/layout/hierarchy2"/>
    <dgm:cxn modelId="{5C968810-A4A0-4EA5-B854-96C7B8067119}" type="presParOf" srcId="{E7825E01-4E81-4265-9DCA-7C75A4033D31}" destId="{E35EBCB9-189F-4F4C-AA61-2D550D95CE6B}" srcOrd="0" destOrd="0" presId="urn:microsoft.com/office/officeart/2005/8/layout/hierarchy2"/>
    <dgm:cxn modelId="{9BBE7EF8-5187-47D6-8062-4DF27B98DDB3}" type="presParOf" srcId="{A9A63908-3784-43BB-88CF-28ADB449754D}" destId="{A2EBD08D-78DD-4DF5-8466-07565FAF76F4}" srcOrd="3" destOrd="0" presId="urn:microsoft.com/office/officeart/2005/8/layout/hierarchy2"/>
    <dgm:cxn modelId="{A2E8F00B-A797-4889-9079-AAAEF8708419}" type="presParOf" srcId="{A2EBD08D-78DD-4DF5-8466-07565FAF76F4}" destId="{D440EFAC-52E5-422C-BD4F-CC4D601E4BAE}" srcOrd="0" destOrd="0" presId="urn:microsoft.com/office/officeart/2005/8/layout/hierarchy2"/>
    <dgm:cxn modelId="{27E1342D-56F1-4096-B97D-239DA62026E8}" type="presParOf" srcId="{A2EBD08D-78DD-4DF5-8466-07565FAF76F4}" destId="{C4ABA68E-F64A-4006-B0A8-E64F481925AB}" srcOrd="1" destOrd="0" presId="urn:microsoft.com/office/officeart/2005/8/layout/hierarchy2"/>
    <dgm:cxn modelId="{61BF8AC6-CFA6-4145-80FC-B1C658599D27}" type="presParOf" srcId="{C4ABA68E-F64A-4006-B0A8-E64F481925AB}" destId="{516E7DF4-8449-4CC2-BF1C-3C193D5527F9}" srcOrd="0" destOrd="0" presId="urn:microsoft.com/office/officeart/2005/8/layout/hierarchy2"/>
    <dgm:cxn modelId="{FB0D3189-CB9F-43A1-8DC5-BDE45E88AA63}" type="presParOf" srcId="{516E7DF4-8449-4CC2-BF1C-3C193D5527F9}" destId="{0680D1D5-28A0-468B-ABFA-B9CCF7608356}" srcOrd="0" destOrd="0" presId="urn:microsoft.com/office/officeart/2005/8/layout/hierarchy2"/>
    <dgm:cxn modelId="{7F5DBC46-B842-492F-9A9B-A8B4AA9EE75D}" type="presParOf" srcId="{C4ABA68E-F64A-4006-B0A8-E64F481925AB}" destId="{56712F8F-B3FA-4AF9-927C-3016131D215E}" srcOrd="1" destOrd="0" presId="urn:microsoft.com/office/officeart/2005/8/layout/hierarchy2"/>
    <dgm:cxn modelId="{0EFF67C1-93A6-45EC-9EAC-7FB7CFE51546}" type="presParOf" srcId="{56712F8F-B3FA-4AF9-927C-3016131D215E}" destId="{4E7C9CFF-AB53-4391-9DD7-0E1470E29CEE}" srcOrd="0" destOrd="0" presId="urn:microsoft.com/office/officeart/2005/8/layout/hierarchy2"/>
    <dgm:cxn modelId="{08707445-15B3-491C-B340-335D47042AFA}" type="presParOf" srcId="{56712F8F-B3FA-4AF9-927C-3016131D215E}" destId="{173A27A5-693E-4A7E-ABA6-AF005940614C}" srcOrd="1" destOrd="0" presId="urn:microsoft.com/office/officeart/2005/8/layout/hierarchy2"/>
    <dgm:cxn modelId="{09E253A9-EC11-4E84-A443-378C930F5A7C}" type="presParOf" srcId="{C4ABA68E-F64A-4006-B0A8-E64F481925AB}" destId="{3576F3D1-0FDD-414B-9927-DE14D8DD01BF}" srcOrd="2" destOrd="0" presId="urn:microsoft.com/office/officeart/2005/8/layout/hierarchy2"/>
    <dgm:cxn modelId="{04D4B2BD-A349-4C4C-BB73-E8390FA9AFEF}" type="presParOf" srcId="{3576F3D1-0FDD-414B-9927-DE14D8DD01BF}" destId="{46C7D943-4011-47CB-9CB3-AC3E1D86D29F}" srcOrd="0" destOrd="0" presId="urn:microsoft.com/office/officeart/2005/8/layout/hierarchy2"/>
    <dgm:cxn modelId="{C3C9E1A7-7DB7-4576-AF45-6DD532AF0199}" type="presParOf" srcId="{C4ABA68E-F64A-4006-B0A8-E64F481925AB}" destId="{2E5AF739-B4C6-43F4-A909-412A12452058}" srcOrd="3" destOrd="0" presId="urn:microsoft.com/office/officeart/2005/8/layout/hierarchy2"/>
    <dgm:cxn modelId="{691B9879-DC0E-4B2F-B02C-554443F7FDE4}" type="presParOf" srcId="{2E5AF739-B4C6-43F4-A909-412A12452058}" destId="{6331EEF1-52B0-4430-9A7C-5F24D485355E}" srcOrd="0" destOrd="0" presId="urn:microsoft.com/office/officeart/2005/8/layout/hierarchy2"/>
    <dgm:cxn modelId="{B95DA96C-333C-4AA2-957E-C364CA63F901}" type="presParOf" srcId="{2E5AF739-B4C6-43F4-A909-412A12452058}" destId="{4FE5A652-9DEA-4C9F-9AA0-ACA1A8A9FC04}" srcOrd="1" destOrd="0" presId="urn:microsoft.com/office/officeart/2005/8/layout/hierarchy2"/>
    <dgm:cxn modelId="{A2F9B84A-640E-4375-A92A-E447D3955F16}" type="presParOf" srcId="{C4ABA68E-F64A-4006-B0A8-E64F481925AB}" destId="{8F25A98E-23F7-48A8-ACE5-B5D028E997A3}" srcOrd="4" destOrd="0" presId="urn:microsoft.com/office/officeart/2005/8/layout/hierarchy2"/>
    <dgm:cxn modelId="{D26CEDED-F790-4B53-B5F3-3FCEA79D5CD7}" type="presParOf" srcId="{8F25A98E-23F7-48A8-ACE5-B5D028E997A3}" destId="{B5A705F2-3F76-4DD1-BC36-C3B7B09979A2}" srcOrd="0" destOrd="0" presId="urn:microsoft.com/office/officeart/2005/8/layout/hierarchy2"/>
    <dgm:cxn modelId="{1F364569-FAB2-49AD-B7B8-E187859ECCBE}" type="presParOf" srcId="{C4ABA68E-F64A-4006-B0A8-E64F481925AB}" destId="{3BC8185F-BDF9-433E-97B4-41C3339FE067}" srcOrd="5" destOrd="0" presId="urn:microsoft.com/office/officeart/2005/8/layout/hierarchy2"/>
    <dgm:cxn modelId="{F3017CC8-3552-495D-960A-21321ADE9EB8}" type="presParOf" srcId="{3BC8185F-BDF9-433E-97B4-41C3339FE067}" destId="{9955CD0C-2A79-4931-8DAB-F4F011666DF3}" srcOrd="0" destOrd="0" presId="urn:microsoft.com/office/officeart/2005/8/layout/hierarchy2"/>
    <dgm:cxn modelId="{5C9D87BA-C2EC-4F24-88D9-39C98B55ABAA}" type="presParOf" srcId="{3BC8185F-BDF9-433E-97B4-41C3339FE067}" destId="{FCE42A2C-5C48-4851-BCE9-4606C4E34B55}" srcOrd="1" destOrd="0" presId="urn:microsoft.com/office/officeart/2005/8/layout/hierarchy2"/>
    <dgm:cxn modelId="{76F7BDE0-7689-4B87-8C95-723599621BB0}" type="presParOf" srcId="{C4ABA68E-F64A-4006-B0A8-E64F481925AB}" destId="{3175CF95-3DFA-42A3-BAF2-8E9F177C9617}" srcOrd="6" destOrd="0" presId="urn:microsoft.com/office/officeart/2005/8/layout/hierarchy2"/>
    <dgm:cxn modelId="{4585D31A-9D72-4D7D-A31C-E523A8A5A7C5}" type="presParOf" srcId="{3175CF95-3DFA-42A3-BAF2-8E9F177C9617}" destId="{71A50C32-6391-469D-A200-3CA1EB0E3F41}" srcOrd="0" destOrd="0" presId="urn:microsoft.com/office/officeart/2005/8/layout/hierarchy2"/>
    <dgm:cxn modelId="{70663DE2-161F-4C29-9AD1-B593EDD4CE3B}" type="presParOf" srcId="{C4ABA68E-F64A-4006-B0A8-E64F481925AB}" destId="{18B4893B-9AB0-4DFE-BE24-3045CF24B5D4}" srcOrd="7" destOrd="0" presId="urn:microsoft.com/office/officeart/2005/8/layout/hierarchy2"/>
    <dgm:cxn modelId="{AAF29F14-A1B9-46A5-8C22-376A81AAFA66}" type="presParOf" srcId="{18B4893B-9AB0-4DFE-BE24-3045CF24B5D4}" destId="{2796D873-5058-4695-8988-8DBD0F9A1490}" srcOrd="0" destOrd="0" presId="urn:microsoft.com/office/officeart/2005/8/layout/hierarchy2"/>
    <dgm:cxn modelId="{016B5F3D-8C9F-450D-9492-BD19D79A8D7F}" type="presParOf" srcId="{18B4893B-9AB0-4DFE-BE24-3045CF24B5D4}" destId="{1BD71F4D-9CF7-4A30-BB83-175D7C3CA50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5360CF-3611-47D2-8D2E-AB14E017715D}">
      <dsp:nvSpPr>
        <dsp:cNvPr id="0" name=""/>
        <dsp:cNvSpPr/>
      </dsp:nvSpPr>
      <dsp:spPr>
        <a:xfrm>
          <a:off x="1419" y="299637"/>
          <a:ext cx="1588525" cy="613170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5BB10-CD70-43B7-BA4B-CA0A90C3F19E}">
      <dsp:nvSpPr>
        <dsp:cNvPr id="0" name=""/>
        <dsp:cNvSpPr/>
      </dsp:nvSpPr>
      <dsp:spPr>
        <a:xfrm>
          <a:off x="425025" y="452929"/>
          <a:ext cx="1341421" cy="61317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DBMS</a:t>
          </a:r>
        </a:p>
      </dsp:txBody>
      <dsp:txXfrm>
        <a:off x="442984" y="470888"/>
        <a:ext cx="1305503" cy="577252"/>
      </dsp:txXfrm>
    </dsp:sp>
    <dsp:sp modelId="{5B53A78C-3F7C-4AC2-BADE-8B467A4AE6AA}">
      <dsp:nvSpPr>
        <dsp:cNvPr id="0" name=""/>
        <dsp:cNvSpPr/>
      </dsp:nvSpPr>
      <dsp:spPr>
        <a:xfrm>
          <a:off x="1815868" y="299637"/>
          <a:ext cx="1588525" cy="613170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077DB-176B-4101-A531-DD714E253FD6}">
      <dsp:nvSpPr>
        <dsp:cNvPr id="0" name=""/>
        <dsp:cNvSpPr/>
      </dsp:nvSpPr>
      <dsp:spPr>
        <a:xfrm>
          <a:off x="2239475" y="452929"/>
          <a:ext cx="1341421" cy="61317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Databases</a:t>
          </a:r>
        </a:p>
      </dsp:txBody>
      <dsp:txXfrm>
        <a:off x="2257434" y="470888"/>
        <a:ext cx="1305503" cy="577252"/>
      </dsp:txXfrm>
    </dsp:sp>
    <dsp:sp modelId="{FF02D3C2-B31A-4681-9DEC-1D2E0E41F0BD}">
      <dsp:nvSpPr>
        <dsp:cNvPr id="0" name=""/>
        <dsp:cNvSpPr/>
      </dsp:nvSpPr>
      <dsp:spPr>
        <a:xfrm>
          <a:off x="3630318" y="299637"/>
          <a:ext cx="1588525" cy="613170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44B9C-3099-4655-9B9F-0FB54403F5E3}">
      <dsp:nvSpPr>
        <dsp:cNvPr id="0" name=""/>
        <dsp:cNvSpPr/>
      </dsp:nvSpPr>
      <dsp:spPr>
        <a:xfrm>
          <a:off x="4053925" y="452929"/>
          <a:ext cx="1341421" cy="61317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Tables</a:t>
          </a:r>
        </a:p>
      </dsp:txBody>
      <dsp:txXfrm>
        <a:off x="4071884" y="470888"/>
        <a:ext cx="1305503" cy="577252"/>
      </dsp:txXfrm>
    </dsp:sp>
    <dsp:sp modelId="{4ADD18A0-6113-40AA-A295-D5518888E95F}">
      <dsp:nvSpPr>
        <dsp:cNvPr id="0" name=""/>
        <dsp:cNvSpPr/>
      </dsp:nvSpPr>
      <dsp:spPr>
        <a:xfrm>
          <a:off x="5444767" y="299637"/>
          <a:ext cx="1588525" cy="613170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C431AA-A067-4DCD-9FBE-4F0CF544A666}">
      <dsp:nvSpPr>
        <dsp:cNvPr id="0" name=""/>
        <dsp:cNvSpPr/>
      </dsp:nvSpPr>
      <dsp:spPr>
        <a:xfrm>
          <a:off x="5868374" y="452929"/>
          <a:ext cx="1341421" cy="61317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Columns and Rows</a:t>
          </a:r>
        </a:p>
      </dsp:txBody>
      <dsp:txXfrm>
        <a:off x="5886333" y="470888"/>
        <a:ext cx="1305503" cy="577252"/>
      </dsp:txXfrm>
    </dsp:sp>
    <dsp:sp modelId="{AC350BC0-180C-4F32-A46D-3A1097340BD3}">
      <dsp:nvSpPr>
        <dsp:cNvPr id="0" name=""/>
        <dsp:cNvSpPr/>
      </dsp:nvSpPr>
      <dsp:spPr>
        <a:xfrm>
          <a:off x="7259217" y="299637"/>
          <a:ext cx="1588525" cy="613170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056D9-221A-4467-AF2A-C76230DE3628}">
      <dsp:nvSpPr>
        <dsp:cNvPr id="0" name=""/>
        <dsp:cNvSpPr/>
      </dsp:nvSpPr>
      <dsp:spPr>
        <a:xfrm>
          <a:off x="7682824" y="452929"/>
          <a:ext cx="1341421" cy="61317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Values (data)</a:t>
          </a:r>
        </a:p>
      </dsp:txBody>
      <dsp:txXfrm>
        <a:off x="7700783" y="470888"/>
        <a:ext cx="1305503" cy="5772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75E925-4ABC-44F6-B38E-CC2901F7CCA2}">
      <dsp:nvSpPr>
        <dsp:cNvPr id="0" name=""/>
        <dsp:cNvSpPr/>
      </dsp:nvSpPr>
      <dsp:spPr>
        <a:xfrm>
          <a:off x="0" y="1785444"/>
          <a:ext cx="1113565" cy="5567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b="1" kern="1200" dirty="0"/>
            <a:t>SQL</a:t>
          </a:r>
        </a:p>
      </dsp:txBody>
      <dsp:txXfrm>
        <a:off x="16308" y="1801752"/>
        <a:ext cx="1080949" cy="524166"/>
      </dsp:txXfrm>
    </dsp:sp>
    <dsp:sp modelId="{077BBF85-360B-48C6-8AE6-AF635C572D81}">
      <dsp:nvSpPr>
        <dsp:cNvPr id="0" name=""/>
        <dsp:cNvSpPr/>
      </dsp:nvSpPr>
      <dsp:spPr>
        <a:xfrm rot="17830834">
          <a:off x="736219" y="1434497"/>
          <a:ext cx="138933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389334" y="11381"/>
              </a:lnTo>
            </a:path>
          </a:pathLst>
        </a:cu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1396153" y="1411146"/>
        <a:ext cx="69466" cy="69466"/>
      </dsp:txXfrm>
    </dsp:sp>
    <dsp:sp modelId="{14AA6016-56D0-4A01-B4CB-BF87DF42666E}">
      <dsp:nvSpPr>
        <dsp:cNvPr id="0" name=""/>
        <dsp:cNvSpPr/>
      </dsp:nvSpPr>
      <dsp:spPr>
        <a:xfrm>
          <a:off x="1748208" y="549532"/>
          <a:ext cx="1113565" cy="55678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64000"/>
                <a:lumMod val="118000"/>
              </a:schemeClr>
            </a:gs>
            <a:gs pos="100000">
              <a:schemeClr val="accent5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DDL</a:t>
          </a:r>
        </a:p>
      </dsp:txBody>
      <dsp:txXfrm>
        <a:off x="1764516" y="565840"/>
        <a:ext cx="1080949" cy="524166"/>
      </dsp:txXfrm>
    </dsp:sp>
    <dsp:sp modelId="{FFDF39BF-4206-4A2E-8CD5-67245C534551}">
      <dsp:nvSpPr>
        <dsp:cNvPr id="0" name=""/>
        <dsp:cNvSpPr/>
      </dsp:nvSpPr>
      <dsp:spPr>
        <a:xfrm rot="19426435">
          <a:off x="2772230" y="542796"/>
          <a:ext cx="92642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26421" y="11381"/>
              </a:lnTo>
            </a:path>
          </a:pathLst>
        </a:custGeom>
        <a:noFill/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212280" y="531017"/>
        <a:ext cx="46321" cy="46321"/>
      </dsp:txXfrm>
    </dsp:sp>
    <dsp:sp modelId="{8F412207-C338-476F-85B2-E880AC689C42}">
      <dsp:nvSpPr>
        <dsp:cNvPr id="0" name=""/>
        <dsp:cNvSpPr/>
      </dsp:nvSpPr>
      <dsp:spPr>
        <a:xfrm>
          <a:off x="3609109" y="2042"/>
          <a:ext cx="1113565" cy="55678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64000"/>
                <a:lumMod val="118000"/>
              </a:schemeClr>
            </a:gs>
            <a:gs pos="100000">
              <a:schemeClr val="accent5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CREATE</a:t>
          </a:r>
        </a:p>
      </dsp:txBody>
      <dsp:txXfrm>
        <a:off x="3625417" y="18350"/>
        <a:ext cx="1080949" cy="524166"/>
      </dsp:txXfrm>
    </dsp:sp>
    <dsp:sp modelId="{75DD30BE-A2D7-4971-9614-60EE05B08BB9}">
      <dsp:nvSpPr>
        <dsp:cNvPr id="0" name=""/>
        <dsp:cNvSpPr/>
      </dsp:nvSpPr>
      <dsp:spPr>
        <a:xfrm rot="424752">
          <a:off x="2858902" y="862946"/>
          <a:ext cx="75307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753076" y="11381"/>
              </a:lnTo>
            </a:path>
          </a:pathLst>
        </a:custGeom>
        <a:noFill/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216614" y="855501"/>
        <a:ext cx="37653" cy="37653"/>
      </dsp:txXfrm>
    </dsp:sp>
    <dsp:sp modelId="{659C19D6-372C-4DDC-8844-2A25D43BC0EC}">
      <dsp:nvSpPr>
        <dsp:cNvPr id="0" name=""/>
        <dsp:cNvSpPr/>
      </dsp:nvSpPr>
      <dsp:spPr>
        <a:xfrm>
          <a:off x="3609109" y="642342"/>
          <a:ext cx="1113565" cy="55678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64000"/>
                <a:lumMod val="118000"/>
              </a:schemeClr>
            </a:gs>
            <a:gs pos="100000">
              <a:schemeClr val="accent5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ALTER</a:t>
          </a:r>
        </a:p>
      </dsp:txBody>
      <dsp:txXfrm>
        <a:off x="3625417" y="658650"/>
        <a:ext cx="1080949" cy="524166"/>
      </dsp:txXfrm>
    </dsp:sp>
    <dsp:sp modelId="{1F7E1EBE-D180-4B2C-A0AF-27FC46EBC045}">
      <dsp:nvSpPr>
        <dsp:cNvPr id="0" name=""/>
        <dsp:cNvSpPr/>
      </dsp:nvSpPr>
      <dsp:spPr>
        <a:xfrm rot="2666967">
          <a:off x="2712000" y="1183096"/>
          <a:ext cx="1046881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046881" y="11381"/>
              </a:lnTo>
            </a:path>
          </a:pathLst>
        </a:custGeom>
        <a:noFill/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209269" y="1168306"/>
        <a:ext cx="52344" cy="52344"/>
      </dsp:txXfrm>
    </dsp:sp>
    <dsp:sp modelId="{8EA0DA1D-CAA3-4FA3-AFD3-F62367CD1272}">
      <dsp:nvSpPr>
        <dsp:cNvPr id="0" name=""/>
        <dsp:cNvSpPr/>
      </dsp:nvSpPr>
      <dsp:spPr>
        <a:xfrm>
          <a:off x="3609109" y="1282642"/>
          <a:ext cx="1113565" cy="55678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64000"/>
                <a:lumMod val="118000"/>
              </a:schemeClr>
            </a:gs>
            <a:gs pos="100000">
              <a:schemeClr val="accent5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DROP</a:t>
          </a:r>
        </a:p>
      </dsp:txBody>
      <dsp:txXfrm>
        <a:off x="3625417" y="1298950"/>
        <a:ext cx="1080949" cy="524166"/>
      </dsp:txXfrm>
    </dsp:sp>
    <dsp:sp modelId="{E7825E01-4E81-4265-9DCA-7C75A4033D31}">
      <dsp:nvSpPr>
        <dsp:cNvPr id="0" name=""/>
        <dsp:cNvSpPr/>
      </dsp:nvSpPr>
      <dsp:spPr>
        <a:xfrm rot="3628419">
          <a:off x="787002" y="2612716"/>
          <a:ext cx="128776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87768" y="11381"/>
              </a:lnTo>
            </a:path>
          </a:pathLst>
        </a:cu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1398692" y="2591904"/>
        <a:ext cx="64388" cy="64388"/>
      </dsp:txXfrm>
    </dsp:sp>
    <dsp:sp modelId="{D440EFAC-52E5-422C-BD4F-CC4D601E4BAE}">
      <dsp:nvSpPr>
        <dsp:cNvPr id="0" name=""/>
        <dsp:cNvSpPr/>
      </dsp:nvSpPr>
      <dsp:spPr>
        <a:xfrm>
          <a:off x="1748208" y="2905969"/>
          <a:ext cx="1113565" cy="55678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64000"/>
                <a:lumMod val="118000"/>
              </a:schemeClr>
            </a:gs>
            <a:gs pos="100000">
              <a:schemeClr val="accent3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DML</a:t>
          </a:r>
        </a:p>
      </dsp:txBody>
      <dsp:txXfrm>
        <a:off x="1764516" y="2922277"/>
        <a:ext cx="1080949" cy="524166"/>
      </dsp:txXfrm>
    </dsp:sp>
    <dsp:sp modelId="{516E7DF4-8449-4CC2-BF1C-3C193D5527F9}">
      <dsp:nvSpPr>
        <dsp:cNvPr id="0" name=""/>
        <dsp:cNvSpPr/>
      </dsp:nvSpPr>
      <dsp:spPr>
        <a:xfrm rot="18434611">
          <a:off x="2618016" y="2681465"/>
          <a:ext cx="123484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34849" y="11381"/>
              </a:lnTo>
            </a:path>
          </a:pathLst>
        </a:custGeom>
        <a:noFill/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204569" y="2661976"/>
        <a:ext cx="61742" cy="61742"/>
      </dsp:txXfrm>
    </dsp:sp>
    <dsp:sp modelId="{4E7C9CFF-AB53-4391-9DD7-0E1470E29CEE}">
      <dsp:nvSpPr>
        <dsp:cNvPr id="0" name=""/>
        <dsp:cNvSpPr/>
      </dsp:nvSpPr>
      <dsp:spPr>
        <a:xfrm>
          <a:off x="3609109" y="1922942"/>
          <a:ext cx="1113565" cy="55678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64000"/>
                <a:lumMod val="118000"/>
              </a:schemeClr>
            </a:gs>
            <a:gs pos="100000">
              <a:schemeClr val="accent3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SELECT</a:t>
          </a:r>
        </a:p>
      </dsp:txBody>
      <dsp:txXfrm>
        <a:off x="3625417" y="1939250"/>
        <a:ext cx="1080949" cy="524166"/>
      </dsp:txXfrm>
    </dsp:sp>
    <dsp:sp modelId="{3576F3D1-0FDD-414B-9927-DE14D8DD01BF}">
      <dsp:nvSpPr>
        <dsp:cNvPr id="0" name=""/>
        <dsp:cNvSpPr/>
      </dsp:nvSpPr>
      <dsp:spPr>
        <a:xfrm rot="20121831">
          <a:off x="2824353" y="3001615"/>
          <a:ext cx="82217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22175" y="11381"/>
              </a:lnTo>
            </a:path>
          </a:pathLst>
        </a:custGeom>
        <a:noFill/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214886" y="2992442"/>
        <a:ext cx="41108" cy="41108"/>
      </dsp:txXfrm>
    </dsp:sp>
    <dsp:sp modelId="{6331EEF1-52B0-4430-9A7C-5F24D485355E}">
      <dsp:nvSpPr>
        <dsp:cNvPr id="0" name=""/>
        <dsp:cNvSpPr/>
      </dsp:nvSpPr>
      <dsp:spPr>
        <a:xfrm>
          <a:off x="3609109" y="2563242"/>
          <a:ext cx="1113565" cy="55678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64000"/>
                <a:lumMod val="118000"/>
              </a:schemeClr>
            </a:gs>
            <a:gs pos="100000">
              <a:schemeClr val="accent3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INSERT</a:t>
          </a:r>
        </a:p>
      </dsp:txBody>
      <dsp:txXfrm>
        <a:off x="3625417" y="2579550"/>
        <a:ext cx="1080949" cy="524166"/>
      </dsp:txXfrm>
    </dsp:sp>
    <dsp:sp modelId="{8F25A98E-23F7-48A8-ACE5-B5D028E997A3}">
      <dsp:nvSpPr>
        <dsp:cNvPr id="0" name=""/>
        <dsp:cNvSpPr/>
      </dsp:nvSpPr>
      <dsp:spPr>
        <a:xfrm rot="1302681">
          <a:off x="2833240" y="3321765"/>
          <a:ext cx="80440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04400" y="11381"/>
              </a:lnTo>
            </a:path>
          </a:pathLst>
        </a:custGeom>
        <a:noFill/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215331" y="3313037"/>
        <a:ext cx="40220" cy="40220"/>
      </dsp:txXfrm>
    </dsp:sp>
    <dsp:sp modelId="{9955CD0C-2A79-4931-8DAB-F4F011666DF3}">
      <dsp:nvSpPr>
        <dsp:cNvPr id="0" name=""/>
        <dsp:cNvSpPr/>
      </dsp:nvSpPr>
      <dsp:spPr>
        <a:xfrm>
          <a:off x="3609109" y="3203542"/>
          <a:ext cx="1113565" cy="55678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64000"/>
                <a:lumMod val="118000"/>
              </a:schemeClr>
            </a:gs>
            <a:gs pos="100000">
              <a:schemeClr val="accent3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UPDATE</a:t>
          </a:r>
        </a:p>
      </dsp:txBody>
      <dsp:txXfrm>
        <a:off x="3625417" y="3219850"/>
        <a:ext cx="1080949" cy="524166"/>
      </dsp:txXfrm>
    </dsp:sp>
    <dsp:sp modelId="{3175CF95-3DFA-42A3-BAF2-8E9F177C9617}">
      <dsp:nvSpPr>
        <dsp:cNvPr id="0" name=""/>
        <dsp:cNvSpPr/>
      </dsp:nvSpPr>
      <dsp:spPr>
        <a:xfrm rot="3087042">
          <a:off x="2635833" y="3641915"/>
          <a:ext cx="119921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199214" y="11381"/>
              </a:lnTo>
            </a:path>
          </a:pathLst>
        </a:custGeom>
        <a:noFill/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205460" y="3623316"/>
        <a:ext cx="59960" cy="59960"/>
      </dsp:txXfrm>
    </dsp:sp>
    <dsp:sp modelId="{2796D873-5058-4695-8988-8DBD0F9A1490}">
      <dsp:nvSpPr>
        <dsp:cNvPr id="0" name=""/>
        <dsp:cNvSpPr/>
      </dsp:nvSpPr>
      <dsp:spPr>
        <a:xfrm>
          <a:off x="3609109" y="3843842"/>
          <a:ext cx="1113565" cy="55678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64000"/>
                <a:lumMod val="118000"/>
              </a:schemeClr>
            </a:gs>
            <a:gs pos="100000">
              <a:schemeClr val="accent3"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DELETE</a:t>
          </a:r>
        </a:p>
      </dsp:txBody>
      <dsp:txXfrm>
        <a:off x="3625417" y="3860150"/>
        <a:ext cx="1080949" cy="524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0C3BBF0-CBC2-42D7-8BB5-7036BCDC9CD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9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10" rIns="95418" bIns="47710" numCol="1" anchor="t" anchorCtr="0" compatLnSpc="1">
            <a:prstTxWarp prst="textNoShape">
              <a:avLst/>
            </a:prstTxWarp>
          </a:bodyPr>
          <a:lstStyle>
            <a:lvl1pPr algn="l" defTabSz="954301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A1B7E13C-DADF-4672-AF67-02AA1335C88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11813" y="0"/>
            <a:ext cx="429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10" rIns="95418" bIns="47710" numCol="1" anchor="t" anchorCtr="0" compatLnSpc="1">
            <a:prstTxWarp prst="textNoShape">
              <a:avLst/>
            </a:prstTxWarp>
          </a:bodyPr>
          <a:lstStyle>
            <a:lvl1pPr algn="r" defTabSz="954301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E66A03FB-AA7C-4D4C-8A1C-E421C0C7983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3188"/>
            <a:ext cx="429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10" rIns="95418" bIns="47710" numCol="1" anchor="b" anchorCtr="0" compatLnSpc="1">
            <a:prstTxWarp prst="textNoShape">
              <a:avLst/>
            </a:prstTxWarp>
          </a:bodyPr>
          <a:lstStyle>
            <a:lvl1pPr algn="l" defTabSz="954301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7C56871B-B733-46F3-880E-D29278C8961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11813" y="6453188"/>
            <a:ext cx="429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10" rIns="95418" bIns="47710" numCol="1" anchor="b" anchorCtr="0" compatLnSpc="1">
            <a:prstTxWarp prst="textNoShape">
              <a:avLst/>
            </a:prstTxWarp>
          </a:bodyPr>
          <a:lstStyle>
            <a:lvl1pPr algn="r" defTabSz="954301" eaLnBrk="1" hangingPunct="1">
              <a:defRPr sz="1300"/>
            </a:lvl1pPr>
          </a:lstStyle>
          <a:p>
            <a:pPr>
              <a:defRPr/>
            </a:pPr>
            <a:fld id="{1EF72C1F-082B-48DA-889D-A839A0666208}" type="slidenum">
              <a:rPr lang="en-GB" altLang="nl-BE"/>
              <a:pPr>
                <a:defRPr/>
              </a:pPr>
              <a:t>‹#›</a:t>
            </a:fld>
            <a:endParaRPr lang="en-GB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423E2D8B-2F3B-4F20-BC06-A80387EAB8A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9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10" rIns="95418" bIns="47710" numCol="1" anchor="t" anchorCtr="0" compatLnSpc="1">
            <a:prstTxWarp prst="textNoShape">
              <a:avLst/>
            </a:prstTxWarp>
          </a:bodyPr>
          <a:lstStyle>
            <a:lvl1pPr algn="l" defTabSz="954301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3D2EA4B-7681-4A52-B803-D092358598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611813" y="0"/>
            <a:ext cx="429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10" rIns="95418" bIns="47710" numCol="1" anchor="t" anchorCtr="0" compatLnSpc="1">
            <a:prstTxWarp prst="textNoShape">
              <a:avLst/>
            </a:prstTxWarp>
          </a:bodyPr>
          <a:lstStyle>
            <a:lvl1pPr algn="r" defTabSz="954301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CA132F55-DFE1-4C83-8526-32313F8EDA0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113088" y="509588"/>
            <a:ext cx="3678237" cy="25479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8BE23394-1373-45E7-8AB3-5AAC7467E13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188" y="3227388"/>
            <a:ext cx="79216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10" rIns="95418" bIns="47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6A14529A-F653-4C0F-9A6A-06B4C982CB0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3188"/>
            <a:ext cx="429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10" rIns="95418" bIns="47710" numCol="1" anchor="b" anchorCtr="0" compatLnSpc="1">
            <a:prstTxWarp prst="textNoShape">
              <a:avLst/>
            </a:prstTxWarp>
          </a:bodyPr>
          <a:lstStyle>
            <a:lvl1pPr algn="l" defTabSz="954301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D6C92710-02DA-475E-9CFE-EB5C16771E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11813" y="6453188"/>
            <a:ext cx="429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18" tIns="47710" rIns="95418" bIns="47710" numCol="1" anchor="b" anchorCtr="0" compatLnSpc="1">
            <a:prstTxWarp prst="textNoShape">
              <a:avLst/>
            </a:prstTxWarp>
          </a:bodyPr>
          <a:lstStyle>
            <a:lvl1pPr algn="r" defTabSz="954301" eaLnBrk="1" hangingPunct="1">
              <a:defRPr sz="1300"/>
            </a:lvl1pPr>
          </a:lstStyle>
          <a:p>
            <a:pPr>
              <a:defRPr/>
            </a:pPr>
            <a:fld id="{03D0D50E-BAAF-4EAE-8745-C20EB740FDF5}" type="slidenum">
              <a:rPr lang="en-GB" altLang="nl-BE"/>
              <a:pPr>
                <a:defRPr/>
              </a:pPr>
              <a:t>‹#›</a:t>
            </a:fld>
            <a:endParaRPr lang="en-GB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773BB3A0-953B-45F2-95FB-BDDA5A9A31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71609F1A-43FA-477B-BAF4-C3112C330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778146D8-6603-44A4-B524-2310898E9D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E60AAA6-194D-404A-85BE-4F6B8FB1D191}" type="slidenum">
              <a:rPr lang="en-GB" altLang="nl-BE" smtClean="0"/>
              <a:pPr/>
              <a:t>2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42FF152B-EB43-4FCD-B5BD-2D210812AB0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424ECB40-6531-4305-A8DD-B7FA7CD8B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9C273551-EAD9-4173-9AE5-009163FD5A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7D71C6-0461-4A3F-9DA9-E343C767F4B9}" type="slidenum">
              <a:rPr lang="en-GB" altLang="nl-BE" smtClean="0"/>
              <a:pPr/>
              <a:t>12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D0D50E-BAAF-4EAE-8745-C20EB740FDF5}" type="slidenum">
              <a:rPr lang="en-GB" altLang="nl-BE" smtClean="0"/>
              <a:pPr>
                <a:defRPr/>
              </a:pPr>
              <a:t>14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1204089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4CBF2C1C-174F-4F83-A926-F72A711FBE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4605049D-2B6C-4D27-A9D5-75EE1466D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C409D3FE-6110-4279-8C97-021C70C2F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DCBB0B-8736-42AA-B984-964411E37707}" type="slidenum">
              <a:rPr lang="en-GB" altLang="nl-BE" smtClean="0"/>
              <a:pPr/>
              <a:t>18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55237D2F-921A-4CC0-AE9F-0471EEB7958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C97DC053-DF2C-408E-8A6C-AE6E40580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264F181B-5E94-4210-AA91-271B9C3A2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931546-8900-4C41-B63F-C55B39873D15}" type="slidenum">
              <a:rPr lang="en-GB" altLang="nl-BE" smtClean="0"/>
              <a:pPr/>
              <a:t>19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12B4A331-4BCC-463B-B667-A1711E7F62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29904005-B273-473D-96CD-034C84786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6C56AFDD-A472-4A95-84A4-D6F4DF548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47AD9D-2D77-4096-9394-D29590BF0DD1}" type="slidenum">
              <a:rPr lang="en-GB" altLang="nl-BE" smtClean="0"/>
              <a:pPr/>
              <a:t>20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>
            <a:extLst>
              <a:ext uri="{FF2B5EF4-FFF2-40B4-BE49-F238E27FC236}">
                <a16:creationId xmlns:a16="http://schemas.microsoft.com/office/drawing/2014/main" id="{CD05844C-158E-42C0-B474-2145077E1B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>
            <a:extLst>
              <a:ext uri="{FF2B5EF4-FFF2-40B4-BE49-F238E27FC236}">
                <a16:creationId xmlns:a16="http://schemas.microsoft.com/office/drawing/2014/main" id="{E0A33332-F366-46DA-9365-2A2228A60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en-US">
              <a:latin typeface="Arial" panose="020B0604020202020204" pitchFamily="34" charset="0"/>
            </a:endParaRPr>
          </a:p>
        </p:txBody>
      </p:sp>
      <p:sp>
        <p:nvSpPr>
          <p:cNvPr id="96260" name="Slide Number Placeholder 3">
            <a:extLst>
              <a:ext uri="{FF2B5EF4-FFF2-40B4-BE49-F238E27FC236}">
                <a16:creationId xmlns:a16="http://schemas.microsoft.com/office/drawing/2014/main" id="{4E3CC6C8-5C4D-4580-8181-3603C33703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7C7EBCB-9B38-4137-8DCF-57F60DCD16AD}" type="slidenum">
              <a:rPr lang="en-GB" altLang="nl-BE" smtClean="0"/>
              <a:pPr/>
              <a:t>21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1366054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D0D50E-BAAF-4EAE-8745-C20EB740FDF5}" type="slidenum">
              <a:rPr lang="en-GB" altLang="nl-BE" smtClean="0"/>
              <a:pPr>
                <a:defRPr/>
              </a:pPr>
              <a:t>37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169387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7AE7102D-1A44-49DC-8023-1D713D412E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3CD0FF06-370A-44AA-8C70-CC33D9116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651F2BE4-450E-4714-BAD5-635641629E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A2EDFB-194B-4711-8A73-0A20848C87CB}" type="slidenum">
              <a:rPr lang="en-GB" altLang="nl-BE" smtClean="0"/>
              <a:pPr/>
              <a:t>47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1100046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D5DD0819-3C3A-4448-87E3-0BFC20429F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33E1695B-272C-4D5C-9914-60A938D1B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74CE3368-78E8-4061-9D04-042B2B1343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B2EAE8-811F-4991-8563-4ADF30E49068}" type="slidenum">
              <a:rPr lang="en-GB" altLang="nl-BE" smtClean="0"/>
              <a:pPr/>
              <a:t>48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6BDA24FD-8F34-4E08-AD8A-86624BEBF4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A9DC3877-7897-49AD-905B-E0494C222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71684" name="Slide Number Placeholder 3">
            <a:extLst>
              <a:ext uri="{FF2B5EF4-FFF2-40B4-BE49-F238E27FC236}">
                <a16:creationId xmlns:a16="http://schemas.microsoft.com/office/drawing/2014/main" id="{F7558EEE-16BE-42B1-8230-545BBCD0E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A180D7D-E512-49B5-AD86-9F7805E86317}" type="slidenum">
              <a:rPr lang="en-GB" altLang="nl-BE" smtClean="0"/>
              <a:pPr/>
              <a:t>50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895D628B-6A4F-4B97-BDD3-11CAA7AF82E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98E08B34-56D4-415D-AE22-714767EE8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 dirty="0">
              <a:latin typeface="Arial" panose="020B0604020202020204" pitchFamily="34" charset="0"/>
            </a:endParaRP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37CBB7E3-D23F-43D5-B561-B92F3C621F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CEF8E39-8EF8-4A81-A041-7E6484122BA9}" type="slidenum">
              <a:rPr lang="en-GB" altLang="nl-BE" smtClean="0"/>
              <a:pPr/>
              <a:t>3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>
            <a:extLst>
              <a:ext uri="{FF2B5EF4-FFF2-40B4-BE49-F238E27FC236}">
                <a16:creationId xmlns:a16="http://schemas.microsoft.com/office/drawing/2014/main" id="{839699F5-2A76-4F0C-98C1-9B23B3A7F7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>
            <a:extLst>
              <a:ext uri="{FF2B5EF4-FFF2-40B4-BE49-F238E27FC236}">
                <a16:creationId xmlns:a16="http://schemas.microsoft.com/office/drawing/2014/main" id="{13065D3E-2066-43C2-A63B-F4EC31E75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92164" name="Slide Number Placeholder 3">
            <a:extLst>
              <a:ext uri="{FF2B5EF4-FFF2-40B4-BE49-F238E27FC236}">
                <a16:creationId xmlns:a16="http://schemas.microsoft.com/office/drawing/2014/main" id="{639A28A5-6035-4218-B5BD-57975E7B72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7AB8850-903B-4EFA-92BA-DEDC581706AF}" type="slidenum">
              <a:rPr lang="en-GB" altLang="nl-BE" smtClean="0"/>
              <a:pPr/>
              <a:t>52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CA667570-1A82-4550-8598-665302EA1A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5F20BC7A-3348-49AF-9459-2BAEDED58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08548" name="Slide Number Placeholder 3">
            <a:extLst>
              <a:ext uri="{FF2B5EF4-FFF2-40B4-BE49-F238E27FC236}">
                <a16:creationId xmlns:a16="http://schemas.microsoft.com/office/drawing/2014/main" id="{13B52B73-E0AA-4A55-875C-9F605D2E2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F52681E-BB18-4818-8B7A-CA72F2F5DD2F}" type="slidenum">
              <a:rPr lang="en-GB" altLang="nl-BE" smtClean="0"/>
              <a:pPr/>
              <a:t>54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DD6E0346-BFD2-4C89-B795-1C54906CC9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B9783038-6309-4225-8BF3-135FF53DB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10596" name="Slide Number Placeholder 3">
            <a:extLst>
              <a:ext uri="{FF2B5EF4-FFF2-40B4-BE49-F238E27FC236}">
                <a16:creationId xmlns:a16="http://schemas.microsoft.com/office/drawing/2014/main" id="{6BEB5707-550A-4805-A77B-A4E67E54D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B27390-A0C8-4F3B-9345-D2D5DF12BED2}" type="slidenum">
              <a:rPr lang="en-GB" altLang="nl-BE" smtClean="0"/>
              <a:pPr/>
              <a:t>55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1A7CB770-AB0C-4B0C-B0FB-247552FF0D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8FC699B0-F202-47D7-881F-6BBCF4DDE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12644" name="Slide Number Placeholder 3">
            <a:extLst>
              <a:ext uri="{FF2B5EF4-FFF2-40B4-BE49-F238E27FC236}">
                <a16:creationId xmlns:a16="http://schemas.microsoft.com/office/drawing/2014/main" id="{056F6B3D-4001-4E87-B144-A291F4CFD5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AE6BB7E-57D5-461C-97FF-17250FCA5D03}" type="slidenum">
              <a:rPr lang="en-GB" altLang="nl-BE" smtClean="0"/>
              <a:pPr/>
              <a:t>56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3CEB6B1E-13A6-4C82-BA21-C658ABA665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AA6CAA89-3B04-485F-A1FE-F1DA1B34A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18788" name="Slide Number Placeholder 3">
            <a:extLst>
              <a:ext uri="{FF2B5EF4-FFF2-40B4-BE49-F238E27FC236}">
                <a16:creationId xmlns:a16="http://schemas.microsoft.com/office/drawing/2014/main" id="{62FA2C72-4E81-4379-B6FB-5B787B8B43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123703-D191-4A17-8337-10669E49E7ED}" type="slidenum">
              <a:rPr lang="en-GB" altLang="nl-BE" smtClean="0"/>
              <a:pPr/>
              <a:t>57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3CEB6B1E-13A6-4C82-BA21-C658ABA665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AA6CAA89-3B04-485F-A1FE-F1DA1B34A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18788" name="Slide Number Placeholder 3">
            <a:extLst>
              <a:ext uri="{FF2B5EF4-FFF2-40B4-BE49-F238E27FC236}">
                <a16:creationId xmlns:a16="http://schemas.microsoft.com/office/drawing/2014/main" id="{62FA2C72-4E81-4379-B6FB-5B787B8B43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123703-D191-4A17-8337-10669E49E7ED}" type="slidenum">
              <a:rPr lang="en-GB" altLang="nl-BE" smtClean="0"/>
              <a:pPr/>
              <a:t>58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508296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>
            <a:extLst>
              <a:ext uri="{FF2B5EF4-FFF2-40B4-BE49-F238E27FC236}">
                <a16:creationId xmlns:a16="http://schemas.microsoft.com/office/drawing/2014/main" id="{66B920D4-DB3A-49C0-BED1-8F9C285479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>
            <a:extLst>
              <a:ext uri="{FF2B5EF4-FFF2-40B4-BE49-F238E27FC236}">
                <a16:creationId xmlns:a16="http://schemas.microsoft.com/office/drawing/2014/main" id="{58B19C38-D1E8-41B2-AB05-014C87A69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33124" name="Slide Number Placeholder 3">
            <a:extLst>
              <a:ext uri="{FF2B5EF4-FFF2-40B4-BE49-F238E27FC236}">
                <a16:creationId xmlns:a16="http://schemas.microsoft.com/office/drawing/2014/main" id="{F5883062-9A7F-45B9-9667-B05E03226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77E5F9-8673-4F1C-8B2D-7E1F1C957B94}" type="slidenum">
              <a:rPr lang="en-GB" altLang="nl-BE" smtClean="0"/>
              <a:pPr/>
              <a:t>59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>
            <a:extLst>
              <a:ext uri="{FF2B5EF4-FFF2-40B4-BE49-F238E27FC236}">
                <a16:creationId xmlns:a16="http://schemas.microsoft.com/office/drawing/2014/main" id="{64E391C9-4F49-48B8-A358-0E18682D8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>
            <a:extLst>
              <a:ext uri="{FF2B5EF4-FFF2-40B4-BE49-F238E27FC236}">
                <a16:creationId xmlns:a16="http://schemas.microsoft.com/office/drawing/2014/main" id="{72CA68B0-E5B6-45F0-AD89-A3B82D14D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41316" name="Slide Number Placeholder 3">
            <a:extLst>
              <a:ext uri="{FF2B5EF4-FFF2-40B4-BE49-F238E27FC236}">
                <a16:creationId xmlns:a16="http://schemas.microsoft.com/office/drawing/2014/main" id="{E6C4BBAE-016E-46A7-8E7D-BAE764312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CDE997C-7FB3-40EC-9C99-5CB75B9A9B3C}" type="slidenum">
              <a:rPr lang="en-GB" altLang="nl-BE" smtClean="0"/>
              <a:pPr/>
              <a:t>60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>
            <a:extLst>
              <a:ext uri="{FF2B5EF4-FFF2-40B4-BE49-F238E27FC236}">
                <a16:creationId xmlns:a16="http://schemas.microsoft.com/office/drawing/2014/main" id="{EAF3D2D2-982E-4E37-B9EE-72A34F93C3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Notes Placeholder 2">
            <a:extLst>
              <a:ext uri="{FF2B5EF4-FFF2-40B4-BE49-F238E27FC236}">
                <a16:creationId xmlns:a16="http://schemas.microsoft.com/office/drawing/2014/main" id="{056D0931-D64B-4DCC-A457-1B89F2C9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45412" name="Slide Number Placeholder 3">
            <a:extLst>
              <a:ext uri="{FF2B5EF4-FFF2-40B4-BE49-F238E27FC236}">
                <a16:creationId xmlns:a16="http://schemas.microsoft.com/office/drawing/2014/main" id="{F1A4FDC5-4D8C-4989-8492-72772E3A4E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BC46426-239F-48CF-B18F-67662A95952C}" type="slidenum">
              <a:rPr lang="en-GB" altLang="nl-BE" smtClean="0"/>
              <a:pPr/>
              <a:t>61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>
            <a:extLst>
              <a:ext uri="{FF2B5EF4-FFF2-40B4-BE49-F238E27FC236}">
                <a16:creationId xmlns:a16="http://schemas.microsoft.com/office/drawing/2014/main" id="{DA5C3596-577B-411D-8091-849934D5CE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Notes Placeholder 2">
            <a:extLst>
              <a:ext uri="{FF2B5EF4-FFF2-40B4-BE49-F238E27FC236}">
                <a16:creationId xmlns:a16="http://schemas.microsoft.com/office/drawing/2014/main" id="{0CE82911-20C1-4744-B891-8EB29C2C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51556" name="Slide Number Placeholder 3">
            <a:extLst>
              <a:ext uri="{FF2B5EF4-FFF2-40B4-BE49-F238E27FC236}">
                <a16:creationId xmlns:a16="http://schemas.microsoft.com/office/drawing/2014/main" id="{2C990165-18DF-4B4E-9FD7-E95AE7146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A3B489A-3BF4-478B-9A0E-022EDEE5BE2D}" type="slidenum">
              <a:rPr lang="en-GB" altLang="nl-BE" smtClean="0"/>
              <a:pPr/>
              <a:t>62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146F5DC6-B6C0-4610-82A8-022DCAE2B9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9D30E8A0-D7F5-48C7-8527-42AB20C2D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 dirty="0">
              <a:latin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9BE8359C-A49E-4EFC-AF2C-9545D232A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FDC987-6CC1-4F22-A050-E154D72FCE59}" type="slidenum">
              <a:rPr lang="en-GB" altLang="nl-BE" smtClean="0"/>
              <a:pPr/>
              <a:t>4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AA69D-B150-4425-AD42-45D8F6571994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750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80A284C8-3011-4DC2-9BA6-0B892E7D0F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070B16E0-F6C7-4F9C-8508-9211DA694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D41833CF-47E5-4E12-BD8C-4E9DBA127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85D6F9C-EDA6-4199-8D04-ED86FAA30D01}" type="slidenum">
              <a:rPr lang="en-GB" altLang="nl-BE" smtClean="0"/>
              <a:pPr/>
              <a:t>5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FDD4038D-651C-4FA2-8733-0072684E23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362F0A5B-002C-436B-9F4B-D385EF79A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02054D54-4AE7-4E9D-A2A5-1BB54F1C82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83629F8-AC69-493D-8F71-03F2E711A661}" type="slidenum">
              <a:rPr lang="en-GB" altLang="nl-BE" smtClean="0"/>
              <a:pPr/>
              <a:t>7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A5FC32B6-1151-4E88-920E-481E59AD396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4F36DF15-BC0B-4EC5-A32E-E2BE04912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9B0BA21F-E8B1-4242-96D5-11F55677AD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57C970-D95C-45A3-BB17-B8F2DD43D58E}" type="slidenum">
              <a:rPr lang="en-GB" altLang="nl-BE" smtClean="0"/>
              <a:pPr/>
              <a:t>8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15165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768DAF94-FD2E-4B2F-BE17-5CB237F501A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E987D819-7BB4-47F0-8D60-9D3E693F0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nl-BE">
              <a:latin typeface="Arial" panose="020B0604020202020204" pitchFamily="34" charset="0"/>
            </a:endParaRPr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43BBECF8-37C5-4B4D-A520-6D242B1676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A36DC7-11FC-4CE6-9733-3C39F1955C31}" type="slidenum">
              <a:rPr lang="en-GB" altLang="nl-BE" smtClean="0"/>
              <a:pPr/>
              <a:t>9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32154D4F-B0EC-4628-9660-59D73B3D470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9DFA30C7-4E31-42DA-A2FC-2919AF198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94F4B73B-D953-4D29-9427-88118CC33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C9B559-3B90-40D9-B46D-2F92C4C5C5E0}" type="slidenum">
              <a:rPr lang="en-GB" altLang="nl-BE" smtClean="0"/>
              <a:pPr/>
              <a:t>10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C8D80E42-5EC3-4A01-954F-0A7861F4C6E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784D2A95-2C68-42B0-B08F-A8E1CAF81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8CF9FA70-F913-4981-B984-B78CD0EC54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855EAB-3F71-4266-94C5-C9221449D6C0}" type="slidenum">
              <a:rPr lang="en-GB" altLang="nl-BE" smtClean="0"/>
              <a:pPr/>
              <a:t>11</a:t>
            </a:fld>
            <a:endParaRPr lang="en-GB" altLang="nl-B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1"/>
            <a:ext cx="9906000" cy="6860799"/>
            <a:chOff x="0" y="0"/>
            <a:chExt cx="9144000" cy="6860799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8645" y="2222624"/>
            <a:ext cx="6410819" cy="255498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38645" y="4777380"/>
            <a:ext cx="641081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8141291" y="1819272"/>
            <a:ext cx="990599" cy="247714"/>
          </a:xfrm>
        </p:spPr>
        <p:txBody>
          <a:bodyPr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916720" y="3254880"/>
            <a:ext cx="3859795" cy="247714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91114" y="0"/>
            <a:ext cx="74295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8501" y="295731"/>
            <a:ext cx="857250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057C48F9-83BF-478A-8020-CA72D5BDFEC3}" type="slidenum">
              <a:rPr lang="en-US" altLang="nl-BE" smtClean="0"/>
              <a:pPr>
                <a:defRPr/>
              </a:pPr>
              <a:t>‹#›</a:t>
            </a:fld>
            <a:endParaRPr lang="en-US" altLang="nl-BE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613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1"/>
            <a:ext cx="9906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9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649" y="4961453"/>
            <a:ext cx="695716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8644" y="685800"/>
            <a:ext cx="6957171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938647" y="5528191"/>
            <a:ext cx="6957170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8391114" y="0"/>
            <a:ext cx="74295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3631" y="295731"/>
            <a:ext cx="681214" cy="7676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8DA4D4D-3316-4771-B621-347E5A42588C}" type="slidenum">
              <a:rPr lang="nl-NL" altLang="nl-BE" smtClean="0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29536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1"/>
            <a:ext cx="9906000" cy="6860799"/>
            <a:chOff x="0" y="0"/>
            <a:chExt cx="9144000" cy="6860799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644" y="927101"/>
            <a:ext cx="6957171" cy="169272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938644" y="3488023"/>
            <a:ext cx="6957172" cy="253685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8391114" y="0"/>
            <a:ext cx="74295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13631" y="295731"/>
            <a:ext cx="681214" cy="7676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8DA4D4D-3316-4771-B621-347E5A42588C}" type="slidenum">
              <a:rPr lang="nl-NL" altLang="nl-BE" smtClean="0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102656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1"/>
            <a:ext cx="9906000" cy="6860799"/>
            <a:chOff x="0" y="0"/>
            <a:chExt cx="9144000" cy="6860799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" name="TextBox 11"/>
          <p:cNvSpPr txBox="1"/>
          <p:nvPr/>
        </p:nvSpPr>
        <p:spPr bwMode="gray">
          <a:xfrm>
            <a:off x="7619540" y="2898649"/>
            <a:ext cx="715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/>
              <a:t>”</a:t>
            </a:r>
          </a:p>
        </p:txBody>
      </p:sp>
      <p:sp>
        <p:nvSpPr>
          <p:cNvPr id="11" name="TextBox 10"/>
          <p:cNvSpPr txBox="1"/>
          <p:nvPr/>
        </p:nvSpPr>
        <p:spPr bwMode="gray">
          <a:xfrm>
            <a:off x="705990" y="589768"/>
            <a:ext cx="651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064" y="903421"/>
            <a:ext cx="6673750" cy="289565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502886" y="3809279"/>
            <a:ext cx="6116654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938644" y="5000816"/>
            <a:ext cx="6957172" cy="102406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nl-BE"/>
          </a:p>
        </p:txBody>
      </p:sp>
      <p:sp>
        <p:nvSpPr>
          <p:cNvPr id="22" name="Rectangle 21"/>
          <p:cNvSpPr/>
          <p:nvPr/>
        </p:nvSpPr>
        <p:spPr>
          <a:xfrm>
            <a:off x="8391114" y="0"/>
            <a:ext cx="74295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13631" y="295731"/>
            <a:ext cx="681214" cy="7676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8DA4D4D-3316-4771-B621-347E5A42588C}" type="slidenum">
              <a:rPr lang="nl-NL" altLang="nl-BE" smtClean="0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570732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1"/>
            <a:ext cx="9906000" cy="6860799"/>
            <a:chOff x="0" y="0"/>
            <a:chExt cx="9144000" cy="6860799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644" y="2057400"/>
            <a:ext cx="6957171" cy="2095500"/>
          </a:xfrm>
        </p:spPr>
        <p:txBody>
          <a:bodyPr anchor="b"/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644" y="5024909"/>
            <a:ext cx="6957171" cy="994891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8391114" y="0"/>
            <a:ext cx="74295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13631" y="295731"/>
            <a:ext cx="681214" cy="7676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8DA4D4D-3316-4771-B621-347E5A42588C}" type="slidenum">
              <a:rPr lang="nl-NL" altLang="nl-BE" smtClean="0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952545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645" y="922305"/>
            <a:ext cx="6958891" cy="71466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645" y="2489200"/>
            <a:ext cx="2506219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938643" y="3147165"/>
            <a:ext cx="2506218" cy="2877714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92511" y="2489200"/>
            <a:ext cx="2520646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692512" y="3147165"/>
            <a:ext cx="2520645" cy="2869878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60805" y="2489201"/>
            <a:ext cx="250655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6460806" y="3147164"/>
            <a:ext cx="250655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569074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33698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13631" y="295731"/>
            <a:ext cx="681214" cy="7676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8DA4D4D-3316-4771-B621-347E5A42588C}" type="slidenum">
              <a:rPr lang="nl-NL" altLang="nl-BE" smtClean="0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019084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645" y="927101"/>
            <a:ext cx="6958891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4916" y="4180095"/>
            <a:ext cx="2490629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7138" y="2486222"/>
            <a:ext cx="2189911" cy="145032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1"/>
          </p:nvPr>
        </p:nvSpPr>
        <p:spPr>
          <a:xfrm>
            <a:off x="954916" y="4837559"/>
            <a:ext cx="2489944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88011" y="4179596"/>
            <a:ext cx="2510939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16"/>
          </p:nvPr>
        </p:nvSpPr>
        <p:spPr>
          <a:xfrm>
            <a:off x="3846507" y="2509454"/>
            <a:ext cx="2193947" cy="14270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688012" y="4837559"/>
            <a:ext cx="2525145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60806" y="4179595"/>
            <a:ext cx="2491116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17"/>
          </p:nvPr>
        </p:nvSpPr>
        <p:spPr>
          <a:xfrm>
            <a:off x="6613692" y="2509454"/>
            <a:ext cx="2187076" cy="14270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460806" y="4837559"/>
            <a:ext cx="2491116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3564187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3698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13631" y="295731"/>
            <a:ext cx="681214" cy="7676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8DA4D4D-3316-4771-B621-347E5A42588C}" type="slidenum">
              <a:rPr lang="nl-NL" altLang="nl-BE" smtClean="0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239474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13631" y="295731"/>
            <a:ext cx="681214" cy="7676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33246E2-E142-40EA-8810-DF5CCA160C26}" type="slidenum">
              <a:rPr lang="nl-NL" altLang="nl-BE" smtClean="0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24472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"/>
            <a:ext cx="9906000" cy="6860799"/>
            <a:chOff x="0" y="0"/>
            <a:chExt cx="9144000" cy="6860799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8"/>
            <p:cNvSpPr/>
            <p:nvPr/>
          </p:nvSpPr>
          <p:spPr bwMode="gray">
            <a:xfrm rot="5400000">
              <a:off x="1299309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414867" y="402165"/>
              <a:ext cx="46105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3051" y="1447799"/>
            <a:ext cx="1167126" cy="457199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38643" y="1447799"/>
            <a:ext cx="4785337" cy="4572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8391114" y="0"/>
            <a:ext cx="74295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13631" y="295731"/>
            <a:ext cx="681214" cy="7676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BB386D8-1BA6-4693-B537-0054655BC979}" type="slidenum">
              <a:rPr lang="nl-NL" altLang="nl-BE" smtClean="0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863135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nl-B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8501" y="295731"/>
            <a:ext cx="857250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14731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1"/>
            <a:ext cx="9906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9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 bwMode="gray"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645" y="2257589"/>
            <a:ext cx="3360245" cy="3020343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45867" y="2257588"/>
            <a:ext cx="3309207" cy="302034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nl-BE"/>
          </a:p>
        </p:txBody>
      </p:sp>
      <p:sp>
        <p:nvSpPr>
          <p:cNvPr id="15" name="Rectangle 14"/>
          <p:cNvSpPr/>
          <p:nvPr/>
        </p:nvSpPr>
        <p:spPr>
          <a:xfrm>
            <a:off x="8382876" y="7605"/>
            <a:ext cx="74295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8501" y="295731"/>
            <a:ext cx="857250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88A96AE9-8E74-45DA-9B4D-B75EB07A32C7}" type="slidenum">
              <a:rPr lang="nl-NL" altLang="nl-BE" smtClean="0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067110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8643" y="2489199"/>
            <a:ext cx="3940062" cy="353060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7295" y="2489200"/>
            <a:ext cx="3940063" cy="35306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nl-BE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8501" y="295731"/>
            <a:ext cx="857250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58A4F89E-B47F-47DE-B9BD-1021CB8A9E2B}" type="slidenum">
              <a:rPr lang="nl-NL" altLang="nl-BE" smtClean="0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26690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643" y="2494298"/>
            <a:ext cx="394006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8643" y="3253589"/>
            <a:ext cx="3940063" cy="276621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7296" y="2489200"/>
            <a:ext cx="3940061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7296" y="3248491"/>
            <a:ext cx="3940062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nl-BE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501" y="295731"/>
            <a:ext cx="857250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E59D66C9-7898-4C7D-AFD3-C2298DDF5BB5}" type="slidenum">
              <a:rPr lang="nl-NL" altLang="nl-BE" smtClean="0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112411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8501" y="295731"/>
            <a:ext cx="857250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11BF7FC3-5A81-4745-A255-D5C260ECBB7D}" type="slidenum">
              <a:rPr lang="nl-NL" altLang="nl-BE" smtClean="0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68779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391114" y="0"/>
            <a:ext cx="74295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13631" y="295731"/>
            <a:ext cx="681214" cy="7676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67B3D5A-926F-4913-A1B1-F0F8C34C64DB}" type="slidenum">
              <a:rPr lang="nl-NL" altLang="nl-BE" smtClean="0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903202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1"/>
            <a:ext cx="9906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644" y="1447800"/>
            <a:ext cx="2938638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9671" y="1441182"/>
            <a:ext cx="3935588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938644" y="3086845"/>
            <a:ext cx="2938638" cy="2938036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8391114" y="0"/>
            <a:ext cx="74295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3631" y="295731"/>
            <a:ext cx="681214" cy="7676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A6BDC44-8AB6-462B-BA80-07E4F1C3A51B}" type="slidenum">
              <a:rPr lang="nl-NL" altLang="nl-BE" smtClean="0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60294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1"/>
            <a:ext cx="9906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557" y="1340000"/>
            <a:ext cx="3252100" cy="161619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16485" y="1320800"/>
            <a:ext cx="3023694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922557" y="3086100"/>
            <a:ext cx="3252100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8391114" y="0"/>
            <a:ext cx="74295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3631" y="295731"/>
            <a:ext cx="681214" cy="7676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C85E6E7-5377-41B9-A616-08500ACB3569}" type="slidenum">
              <a:rPr lang="nl-NL" altLang="nl-BE" smtClean="0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376329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1"/>
            <a:ext cx="9906000" cy="6860799"/>
            <a:chOff x="0" y="0"/>
            <a:chExt cx="9144000" cy="6860799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938643" y="927100"/>
            <a:ext cx="6871802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645" y="2489200"/>
            <a:ext cx="6871801" cy="353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67942" y="6365500"/>
            <a:ext cx="107314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080" y="6365498"/>
            <a:ext cx="418144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22" name="Rectangle 21"/>
          <p:cNvSpPr/>
          <p:nvPr/>
        </p:nvSpPr>
        <p:spPr>
          <a:xfrm>
            <a:off x="8391114" y="0"/>
            <a:ext cx="74295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318501" y="295731"/>
            <a:ext cx="857250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DA4D4D-3316-4771-B621-347E5A42588C}" type="slidenum">
              <a:rPr lang="nl-NL" altLang="nl-BE" smtClean="0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546037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2" r:id="rId1"/>
    <p:sldLayoutId id="2147485583" r:id="rId2"/>
    <p:sldLayoutId id="2147485584" r:id="rId3"/>
    <p:sldLayoutId id="2147485585" r:id="rId4"/>
    <p:sldLayoutId id="2147485586" r:id="rId5"/>
    <p:sldLayoutId id="2147485587" r:id="rId6"/>
    <p:sldLayoutId id="2147485588" r:id="rId7"/>
    <p:sldLayoutId id="2147485589" r:id="rId8"/>
    <p:sldLayoutId id="2147485590" r:id="rId9"/>
    <p:sldLayoutId id="2147485591" r:id="rId10"/>
    <p:sldLayoutId id="2147485592" r:id="rId11"/>
    <p:sldLayoutId id="2147485593" r:id="rId12"/>
    <p:sldLayoutId id="2147485594" r:id="rId13"/>
    <p:sldLayoutId id="2147485595" r:id="rId14"/>
    <p:sldLayoutId id="2147485596" r:id="rId15"/>
    <p:sldLayoutId id="2147485597" r:id="rId16"/>
    <p:sldLayoutId id="2147485598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MMJBSd5Z_Uc?feature=oembed" TargetMode="Externa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5E6F-8744-4C13-9121-E10EA50B1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645" y="3183467"/>
            <a:ext cx="8196024" cy="1594140"/>
          </a:xfrm>
        </p:spPr>
        <p:txBody>
          <a:bodyPr/>
          <a:lstStyle/>
          <a:p>
            <a:r>
              <a:rPr lang="en-US" altLang="nl-BE" sz="4400" dirty="0"/>
              <a:t>Database Systems </a:t>
            </a:r>
            <a:br>
              <a:rPr lang="en-US" altLang="nl-BE" sz="4400" dirty="0"/>
            </a:br>
            <a:r>
              <a:rPr lang="en-US" altLang="nl-BE" sz="4400" dirty="0"/>
              <a:t>for Data Science</a:t>
            </a:r>
            <a:endParaRPr lang="en-CA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BE21C-AD87-48FB-9C30-AC00F3ED3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8645" y="4777380"/>
            <a:ext cx="6410819" cy="988938"/>
          </a:xfrm>
        </p:spPr>
        <p:txBody>
          <a:bodyPr/>
          <a:lstStyle/>
          <a:p>
            <a:r>
              <a:rPr lang="en-CA" dirty="0"/>
              <a:t>Prof. Saed </a:t>
            </a:r>
            <a:r>
              <a:rPr lang="en-CA" dirty="0" err="1"/>
              <a:t>SAYAd</a:t>
            </a:r>
            <a:endParaRPr lang="en-CA" dirty="0"/>
          </a:p>
          <a:p>
            <a:r>
              <a:rPr lang="en-CA" dirty="0"/>
              <a:t>CS527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1391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1D1A4A6F-AB54-4B2C-92C2-2E31C9B4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Catalog </a:t>
            </a:r>
            <a:endParaRPr lang="nl-BE" altLang="nl-BE"/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6D9394C1-90FC-4379-9279-EAE668A99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643" y="2338593"/>
            <a:ext cx="8237108" cy="2365375"/>
          </a:xfrm>
        </p:spPr>
        <p:txBody>
          <a:bodyPr>
            <a:normAutofit/>
          </a:bodyPr>
          <a:lstStyle/>
          <a:p>
            <a:r>
              <a:rPr lang="en-US" altLang="nl-BE" sz="2000" b="1" dirty="0"/>
              <a:t>Heart of the DBMS</a:t>
            </a:r>
          </a:p>
          <a:p>
            <a:r>
              <a:rPr lang="en-US" altLang="nl-BE" sz="2000" dirty="0"/>
              <a:t>Contains the </a:t>
            </a:r>
            <a:r>
              <a:rPr lang="en-US" altLang="nl-BE" sz="2000" b="1" dirty="0"/>
              <a:t>data definitions</a:t>
            </a:r>
            <a:r>
              <a:rPr lang="en-US" altLang="nl-BE" sz="2000" dirty="0"/>
              <a:t>, or metadata, of your database application</a:t>
            </a:r>
          </a:p>
          <a:p>
            <a:r>
              <a:rPr lang="en-US" altLang="nl-BE" sz="2000" dirty="0"/>
              <a:t>Stores the definitions of the </a:t>
            </a:r>
            <a:r>
              <a:rPr lang="en-US" altLang="nl-BE" sz="2000" b="1" dirty="0"/>
              <a:t>views</a:t>
            </a:r>
            <a:r>
              <a:rPr lang="en-US" altLang="nl-BE" sz="2000" dirty="0"/>
              <a:t>, </a:t>
            </a:r>
            <a:r>
              <a:rPr lang="en-US" altLang="nl-BE" sz="2000" b="1" dirty="0"/>
              <a:t>logical and internal data models</a:t>
            </a:r>
            <a:r>
              <a:rPr lang="en-US" altLang="nl-BE" sz="2000" dirty="0"/>
              <a:t>, and synchronizes these three data models to make sure their consistency is guaranteed</a:t>
            </a:r>
            <a:endParaRPr lang="nl-BE" altLang="nl-BE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2E67B1-A89B-4DAF-8B95-1B591329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52" y="4753357"/>
            <a:ext cx="5569793" cy="19699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F8BAEB-B35A-427F-8D6D-19348F730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10</a:t>
            </a:fld>
            <a:endParaRPr lang="nl-NL" altLang="nl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FBBA2AE2-ACFB-480E-937F-C0F71385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Database Users</a:t>
            </a:r>
            <a:endParaRPr lang="nl-BE" altLang="nl-BE"/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EF685705-85BE-4368-95B1-F005C68E0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622" y="2443510"/>
            <a:ext cx="7687734" cy="4118759"/>
          </a:xfrm>
        </p:spPr>
        <p:txBody>
          <a:bodyPr>
            <a:normAutofit fontScale="85000" lnSpcReduction="20000"/>
          </a:bodyPr>
          <a:lstStyle/>
          <a:p>
            <a:r>
              <a:rPr lang="en-US" altLang="nl-BE" sz="2000" b="1" dirty="0"/>
              <a:t>Information architect </a:t>
            </a:r>
            <a:r>
              <a:rPr lang="en-US" altLang="nl-BE" sz="2000" dirty="0"/>
              <a:t>designs the conceptual data model</a:t>
            </a:r>
          </a:p>
          <a:p>
            <a:pPr marL="0" indent="0">
              <a:buNone/>
            </a:pPr>
            <a:endParaRPr lang="en-US" altLang="nl-BE" sz="2000" dirty="0"/>
          </a:p>
          <a:p>
            <a:r>
              <a:rPr lang="en-US" altLang="nl-BE" sz="2000" b="1" dirty="0"/>
              <a:t>Database designer </a:t>
            </a:r>
            <a:r>
              <a:rPr lang="en-US" altLang="nl-BE" sz="2000" dirty="0"/>
              <a:t>translates the conceptual data model into a logical and physical data model</a:t>
            </a:r>
          </a:p>
          <a:p>
            <a:pPr marL="0" indent="0">
              <a:buNone/>
            </a:pPr>
            <a:endParaRPr lang="en-US" altLang="nl-BE" sz="2000" dirty="0"/>
          </a:p>
          <a:p>
            <a:r>
              <a:rPr lang="en-US" altLang="nl-BE" sz="2000" b="1" dirty="0"/>
              <a:t>Database administrator</a:t>
            </a:r>
            <a:r>
              <a:rPr lang="en-US" altLang="nl-BE" sz="2000" dirty="0"/>
              <a:t> (DBA) is responsible for the implementation and monitoring of the database </a:t>
            </a:r>
          </a:p>
          <a:p>
            <a:pPr marL="0" indent="0">
              <a:buNone/>
            </a:pPr>
            <a:endParaRPr lang="en-US" altLang="nl-BE" sz="2000" dirty="0"/>
          </a:p>
          <a:p>
            <a:r>
              <a:rPr lang="en-US" altLang="nl-BE" sz="2000" b="1" dirty="0"/>
              <a:t>Application developer </a:t>
            </a:r>
            <a:r>
              <a:rPr lang="en-US" altLang="nl-BE" sz="2000" dirty="0"/>
              <a:t>develops database applications in a programming language such as Java or Python</a:t>
            </a:r>
          </a:p>
          <a:p>
            <a:pPr marL="0" indent="0">
              <a:buNone/>
            </a:pPr>
            <a:endParaRPr lang="en-US" altLang="nl-BE" sz="2000" dirty="0"/>
          </a:p>
          <a:p>
            <a:r>
              <a:rPr lang="en-US" altLang="nl-BE" sz="2000" b="1" dirty="0"/>
              <a:t>Business user </a:t>
            </a:r>
            <a:r>
              <a:rPr lang="en-US" altLang="nl-BE" sz="2000" dirty="0"/>
              <a:t>will run these applications to perform specific database operations</a:t>
            </a:r>
            <a:endParaRPr lang="nl-BE" altLang="nl-BE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6FE66F-BB56-42F5-B006-63FE695DE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11</a:t>
            </a:fld>
            <a:endParaRPr lang="nl-NL" altLang="nl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355075E4-8864-4101-A4EB-E33A8623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Database Languages</a:t>
            </a:r>
            <a:endParaRPr lang="nl-BE" altLang="nl-BE"/>
          </a:p>
        </p:txBody>
      </p:sp>
      <p:sp>
        <p:nvSpPr>
          <p:cNvPr id="46083" name="Content Placeholder 2">
            <a:extLst>
              <a:ext uri="{FF2B5EF4-FFF2-40B4-BE49-F238E27FC236}">
                <a16:creationId xmlns:a16="http://schemas.microsoft.com/office/drawing/2014/main" id="{39E4FBB4-D432-4A93-8145-F47B25D3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644" y="2334409"/>
            <a:ext cx="7552267" cy="3828518"/>
          </a:xfrm>
        </p:spPr>
        <p:txBody>
          <a:bodyPr>
            <a:normAutofit fontScale="85000" lnSpcReduction="10000"/>
          </a:bodyPr>
          <a:lstStyle/>
          <a:p>
            <a:r>
              <a:rPr lang="en-US" altLang="nl-BE" sz="2000" b="1" dirty="0"/>
              <a:t>Data Definition Language </a:t>
            </a:r>
            <a:r>
              <a:rPr lang="en-US" altLang="nl-BE" sz="2000" dirty="0"/>
              <a:t>(DDL) is used by the DBA to express the database's external, logical and internal data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/>
              <a:t>definitions are stored in the </a:t>
            </a:r>
            <a:r>
              <a:rPr lang="en-US" altLang="nl-BE" sz="2000" b="1" dirty="0"/>
              <a:t>catalog</a:t>
            </a:r>
          </a:p>
          <a:p>
            <a:pPr marL="402336" lvl="1" indent="0">
              <a:buNone/>
            </a:pPr>
            <a:endParaRPr lang="en-US" altLang="nl-BE" sz="2000" dirty="0"/>
          </a:p>
          <a:p>
            <a:r>
              <a:rPr lang="en-US" altLang="nl-BE" sz="2000" b="1" dirty="0"/>
              <a:t>Data Manipulation Language </a:t>
            </a:r>
            <a:r>
              <a:rPr lang="en-US" altLang="nl-BE" sz="2000" dirty="0"/>
              <a:t>(DML) is used to retrieve, insert, delete, and modify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/>
              <a:t>DML statements can be embedded in a programming language, or entered interactively through a front-end querying tool</a:t>
            </a:r>
          </a:p>
          <a:p>
            <a:pPr marL="402336" lvl="1" indent="0">
              <a:buNone/>
            </a:pPr>
            <a:endParaRPr lang="en-US" altLang="nl-BE" sz="2000" dirty="0"/>
          </a:p>
          <a:p>
            <a:r>
              <a:rPr lang="en-US" altLang="nl-BE" sz="2000" b="1" dirty="0"/>
              <a:t>Structured Query Language </a:t>
            </a:r>
            <a:r>
              <a:rPr lang="en-US" altLang="nl-BE" sz="2000" dirty="0"/>
              <a:t>(SQL) offers both DDL and DML statements for relational database systems  </a:t>
            </a:r>
            <a:endParaRPr lang="nl-BE" altLang="nl-BE" sz="2000" dirty="0"/>
          </a:p>
          <a:p>
            <a:endParaRPr lang="nl-BE" altLang="nl-BE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66CE70-5600-4B01-B673-994818F67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12</a:t>
            </a:fld>
            <a:endParaRPr lang="nl-NL" altLang="nl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9B99-94D3-4EC7-8284-C33FABE9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Database </a:t>
            </a:r>
            <a:r>
              <a:rPr lang="en-CA" b="1" dirty="0"/>
              <a:t>Management</a:t>
            </a:r>
            <a:r>
              <a:rPr lang="en-CA" dirty="0"/>
              <a:t>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E0E74-F2DE-40B1-AFD9-E65F9716C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35" y="2565217"/>
            <a:ext cx="4884189" cy="35485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6BCB4-B4EB-4933-A5F4-269CD8649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13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652515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8DAE2-75A2-40D5-9CF3-60996C4A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35AB5-4D11-45DE-91F5-2AE641D85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4" y="2291644"/>
            <a:ext cx="8397724" cy="4199467"/>
          </a:xfrm>
        </p:spPr>
        <p:txBody>
          <a:bodyPr>
            <a:normAutofit/>
          </a:bodyPr>
          <a:lstStyle/>
          <a:p>
            <a:r>
              <a:rPr lang="en-US" sz="2000" b="1" dirty="0"/>
              <a:t>Transaction</a:t>
            </a:r>
            <a:r>
              <a:rPr lang="en-US" sz="2000" dirty="0"/>
              <a:t> is a set of database operations induced by a single user or application, that should be considered as </a:t>
            </a:r>
            <a:r>
              <a:rPr lang="en-US" sz="2000" b="1" dirty="0"/>
              <a:t>one undividable unit of work</a:t>
            </a:r>
          </a:p>
          <a:p>
            <a:r>
              <a:rPr lang="en-US" sz="2000" dirty="0"/>
              <a:t>A transaction </a:t>
            </a:r>
            <a:r>
              <a:rPr lang="en-US" sz="2000" b="1" dirty="0"/>
              <a:t>is a sequence of reads and writes</a:t>
            </a:r>
            <a:r>
              <a:rPr lang="en-US" sz="2000" dirty="0"/>
              <a:t>, e.g., For example, transfer between two bank accounts of the same customer</a:t>
            </a:r>
          </a:p>
          <a:p>
            <a:r>
              <a:rPr lang="en-US" sz="2000" dirty="0"/>
              <a:t>Transaction always ‘</a:t>
            </a:r>
            <a:r>
              <a:rPr lang="en-US" sz="2000" b="1" dirty="0"/>
              <a:t>succeeds</a:t>
            </a:r>
            <a:r>
              <a:rPr lang="en-US" sz="2000" dirty="0"/>
              <a:t>’ or ‘</a:t>
            </a:r>
            <a:r>
              <a:rPr lang="en-US" sz="2000" b="1" dirty="0"/>
              <a:t>fails</a:t>
            </a:r>
            <a:r>
              <a:rPr lang="en-US" sz="2000" dirty="0"/>
              <a:t>’ in its entirety</a:t>
            </a:r>
          </a:p>
          <a:p>
            <a:r>
              <a:rPr lang="en-US" sz="2000" dirty="0"/>
              <a:t>Transaction renders database from one </a:t>
            </a:r>
            <a:r>
              <a:rPr lang="en-US" sz="2000" b="1" dirty="0"/>
              <a:t>consistent state </a:t>
            </a:r>
            <a:r>
              <a:rPr lang="en-US" sz="2000" dirty="0"/>
              <a:t>into another consistent state</a:t>
            </a:r>
          </a:p>
          <a:p>
            <a:r>
              <a:rPr lang="en-US" sz="2000" b="1" dirty="0"/>
              <a:t>Explicitly</a:t>
            </a:r>
            <a:r>
              <a:rPr lang="en-US" sz="2000" dirty="0"/>
              <a:t>: </a:t>
            </a:r>
            <a:r>
              <a:rPr lang="en-US" sz="2000" dirty="0" err="1"/>
              <a:t>begin_transaction</a:t>
            </a:r>
            <a:r>
              <a:rPr lang="en-US" sz="2000" dirty="0"/>
              <a:t> and </a:t>
            </a:r>
            <a:r>
              <a:rPr lang="en-US" sz="2000" dirty="0" err="1"/>
              <a:t>end_transaction</a:t>
            </a:r>
            <a:r>
              <a:rPr lang="en-US" sz="2000" dirty="0"/>
              <a:t> </a:t>
            </a:r>
          </a:p>
          <a:p>
            <a:r>
              <a:rPr lang="en-US" sz="2000" b="1" dirty="0"/>
              <a:t>Implicitly</a:t>
            </a:r>
            <a:r>
              <a:rPr lang="en-US" sz="2000" dirty="0"/>
              <a:t>: first executable SQL statement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8CB49-A2C8-4693-ABCF-8B8AF4BC1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14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10769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5756-DE5E-492D-AEAA-5FC8E398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1DD4A-BC59-47F3-97AC-4CAC345BD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4344" y="2871135"/>
            <a:ext cx="4815068" cy="294423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1950" b="1" dirty="0"/>
              <a:t>Atomicity</a:t>
            </a:r>
            <a:r>
              <a:rPr lang="en-CA" sz="1950" dirty="0"/>
              <a:t> – shouldn’t take money from A without giving it to 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950" b="1" dirty="0"/>
              <a:t>Consistency</a:t>
            </a:r>
            <a:r>
              <a:rPr lang="en-CA" sz="1950" dirty="0"/>
              <a:t> – money isn’t lost or gained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950" b="1" dirty="0"/>
              <a:t>Isolation</a:t>
            </a:r>
            <a:r>
              <a:rPr lang="en-CA" sz="1950" dirty="0"/>
              <a:t> – other queries shouldn't see A or B change until transaction is completed or rolled back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950" b="1" dirty="0"/>
              <a:t>Durability</a:t>
            </a:r>
            <a:r>
              <a:rPr lang="en-CA" sz="1950" dirty="0"/>
              <a:t> – the money does not go back to A is transaction was marked as committed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5EDA43-561E-46A1-8E8A-9C7EDFC8C30C}"/>
              </a:ext>
            </a:extLst>
          </p:cNvPr>
          <p:cNvSpPr txBox="1"/>
          <p:nvPr/>
        </p:nvSpPr>
        <p:spPr>
          <a:xfrm>
            <a:off x="449943" y="3367557"/>
            <a:ext cx="3974165" cy="16682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sz="1463" b="1" dirty="0"/>
              <a:t>Transfer $50 from account A to account B</a:t>
            </a:r>
            <a:r>
              <a:rPr lang="en-CA" sz="1463" dirty="0"/>
              <a:t>:</a:t>
            </a:r>
          </a:p>
          <a:p>
            <a:pPr marL="278606" indent="-278606">
              <a:buFont typeface="+mj-lt"/>
              <a:buAutoNum type="arabicPeriod"/>
            </a:pPr>
            <a:r>
              <a:rPr lang="en-CA" sz="1463" dirty="0"/>
              <a:t>Read(A)</a:t>
            </a:r>
          </a:p>
          <a:p>
            <a:pPr marL="278606" indent="-278606">
              <a:buFont typeface="+mj-lt"/>
              <a:buAutoNum type="arabicPeriod"/>
            </a:pPr>
            <a:r>
              <a:rPr lang="en-CA" sz="1463" dirty="0"/>
              <a:t>A-=50</a:t>
            </a:r>
          </a:p>
          <a:p>
            <a:pPr marL="278606" indent="-278606">
              <a:buFont typeface="+mj-lt"/>
              <a:buAutoNum type="arabicPeriod"/>
            </a:pPr>
            <a:r>
              <a:rPr lang="en-CA" sz="1463" dirty="0"/>
              <a:t>Write(A)</a:t>
            </a:r>
          </a:p>
          <a:p>
            <a:pPr marL="278606" indent="-278606">
              <a:buFont typeface="+mj-lt"/>
              <a:buAutoNum type="arabicPeriod"/>
            </a:pPr>
            <a:r>
              <a:rPr lang="en-CA" sz="1463" dirty="0"/>
              <a:t>Read(B)</a:t>
            </a:r>
          </a:p>
          <a:p>
            <a:pPr marL="278606" indent="-278606">
              <a:buFont typeface="+mj-lt"/>
              <a:buAutoNum type="arabicPeriod"/>
            </a:pPr>
            <a:r>
              <a:rPr lang="en-CA" sz="1463" dirty="0"/>
              <a:t>B+=50</a:t>
            </a:r>
          </a:p>
          <a:p>
            <a:pPr marL="278606" indent="-278606">
              <a:buFont typeface="+mj-lt"/>
              <a:buAutoNum type="arabicPeriod"/>
            </a:pPr>
            <a:r>
              <a:rPr lang="en-CA" sz="1463" dirty="0"/>
              <a:t>Write(B)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0CEB6A1-5A83-47D8-8B34-3793FBE9A987}"/>
              </a:ext>
            </a:extLst>
          </p:cNvPr>
          <p:cNvSpPr/>
          <p:nvPr/>
        </p:nvSpPr>
        <p:spPr>
          <a:xfrm>
            <a:off x="4497724" y="2871134"/>
            <a:ext cx="326749" cy="26432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sz="1463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F2BF7-BACE-47D5-B0C9-581BCB295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15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54077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50F0D-AE75-4CAB-A9DF-9DAE64FA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Failure &amp;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37D23-6530-4B54-8A20-18807420A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642" y="2356502"/>
            <a:ext cx="7877979" cy="4044297"/>
          </a:xfrm>
        </p:spPr>
        <p:txBody>
          <a:bodyPr>
            <a:noAutofit/>
          </a:bodyPr>
          <a:lstStyle/>
          <a:p>
            <a:r>
              <a:rPr lang="en-US" sz="2000" b="1" dirty="0"/>
              <a:t>Transaction failure </a:t>
            </a:r>
            <a:r>
              <a:rPr lang="en-US" sz="2000" dirty="0"/>
              <a:t>results from an error in the logic that drives the transaction’s operations and/or in the application logic</a:t>
            </a:r>
          </a:p>
          <a:p>
            <a:r>
              <a:rPr lang="en-US" sz="2000" b="1" dirty="0"/>
              <a:t>System failure </a:t>
            </a:r>
            <a:r>
              <a:rPr lang="en-US" sz="2000" dirty="0"/>
              <a:t>occurs if the operating system or the database system crashes</a:t>
            </a:r>
          </a:p>
          <a:p>
            <a:r>
              <a:rPr lang="en-US" sz="2000" b="1" dirty="0"/>
              <a:t>Media failure </a:t>
            </a:r>
            <a:r>
              <a:rPr lang="en-US" sz="2000" dirty="0"/>
              <a:t>occurs if the secondary storage is damaged or inaccessible</a:t>
            </a:r>
          </a:p>
          <a:p>
            <a:r>
              <a:rPr lang="en-US" sz="2000" b="1" dirty="0"/>
              <a:t>Recovery</a:t>
            </a:r>
            <a:r>
              <a:rPr lang="en-US" sz="2000" dirty="0"/>
              <a:t>: activity of ensuring that, whichever of the problems occurred, the database is returned to </a:t>
            </a:r>
            <a:r>
              <a:rPr lang="en-US" sz="2000" b="1" dirty="0"/>
              <a:t>a consistent state </a:t>
            </a:r>
            <a:r>
              <a:rPr lang="en-US" sz="2000" dirty="0"/>
              <a:t>without any data loss afterwards</a:t>
            </a:r>
          </a:p>
          <a:p>
            <a:endParaRPr lang="en-CA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86FDE4-1B94-46F9-B53B-4EBD78918C61}"/>
              </a:ext>
            </a:extLst>
          </p:cNvPr>
          <p:cNvSpPr/>
          <p:nvPr/>
        </p:nvSpPr>
        <p:spPr>
          <a:xfrm rot="19201754">
            <a:off x="2111023" y="3680178"/>
            <a:ext cx="4955822" cy="90311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b="1" i="1" dirty="0"/>
              <a:t>Log File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BB858-521A-469B-AB07-5340E5A3C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16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03531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B931-0A1B-41BA-BC4D-3DC422EB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643" y="927100"/>
            <a:ext cx="7663490" cy="709865"/>
          </a:xfrm>
        </p:spPr>
        <p:txBody>
          <a:bodyPr/>
          <a:lstStyle/>
          <a:p>
            <a:r>
              <a:rPr lang="en-CA" dirty="0"/>
              <a:t>Concurrency- </a:t>
            </a:r>
            <a:r>
              <a:rPr lang="en-CA" sz="2800" dirty="0"/>
              <a:t>Exclusive and Shared Lock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828CC-2DC2-41E4-85F2-D1785B5E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896" y="2393245"/>
            <a:ext cx="7663490" cy="2427111"/>
          </a:xfrm>
        </p:spPr>
        <p:txBody>
          <a:bodyPr>
            <a:noAutofit/>
          </a:bodyPr>
          <a:lstStyle/>
          <a:p>
            <a:r>
              <a:rPr lang="en-GB" altLang="nl-BE" dirty="0"/>
              <a:t>An </a:t>
            </a:r>
            <a:r>
              <a:rPr lang="en-GB" altLang="nl-BE" b="1" dirty="0"/>
              <a:t>exclusive lock</a:t>
            </a:r>
            <a:r>
              <a:rPr lang="en-GB" altLang="nl-BE" dirty="0"/>
              <a:t> (x-lock or write lock) means that a single transaction acquires the sole privilege to interact with that specific database object at that time. No other transactions can read or write it.</a:t>
            </a:r>
          </a:p>
          <a:p>
            <a:r>
              <a:rPr lang="en-GB" altLang="nl-BE" dirty="0"/>
              <a:t>A </a:t>
            </a:r>
            <a:r>
              <a:rPr lang="en-GB" altLang="nl-BE" b="1" dirty="0"/>
              <a:t>shared lock</a:t>
            </a:r>
            <a:r>
              <a:rPr lang="en-US" altLang="nl-BE" dirty="0"/>
              <a:t> (</a:t>
            </a:r>
            <a:r>
              <a:rPr lang="en-GB" altLang="nl-BE" dirty="0"/>
              <a:t>s-lock or read lock)</a:t>
            </a:r>
            <a:r>
              <a:rPr lang="en-US" altLang="nl-BE" dirty="0"/>
              <a:t> guarantees that no other transactions will update that same object for as long as the lock is held. Other transactions may hold a shared lock on that same object as well, however they are only allowed to read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AF632-3F2C-43CA-8AFF-747DD7333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815" y="4993424"/>
            <a:ext cx="5173146" cy="186457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4011A-0F12-4E46-9C9F-A5EE6E583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17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73825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CA3DF062-DB20-4DE4-A456-8DE1711F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029" y="750228"/>
            <a:ext cx="7003682" cy="928688"/>
          </a:xfrm>
        </p:spPr>
        <p:txBody>
          <a:bodyPr/>
          <a:lstStyle/>
          <a:p>
            <a:r>
              <a:rPr lang="en-GB" altLang="nl-BE" sz="2800" dirty="0"/>
              <a:t>Advantages of Database Systems and Database Management </a:t>
            </a:r>
            <a:endParaRPr lang="nl-BE" altLang="nl-BE" sz="2800" dirty="0"/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A36677CF-2902-45A5-ADF0-9C1B3CC30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711" y="2325512"/>
            <a:ext cx="7236178" cy="4097866"/>
          </a:xfrm>
        </p:spPr>
        <p:txBody>
          <a:bodyPr>
            <a:noAutofit/>
          </a:bodyPr>
          <a:lstStyle/>
          <a:p>
            <a:r>
              <a:rPr lang="en-US" altLang="nl-BE" sz="2000" dirty="0"/>
              <a:t>Data Independence</a:t>
            </a:r>
          </a:p>
          <a:p>
            <a:r>
              <a:rPr lang="en-US" altLang="nl-BE" sz="2000" dirty="0"/>
              <a:t>Managing Structured, Semi-Structured and Unstructured Data</a:t>
            </a:r>
          </a:p>
          <a:p>
            <a:r>
              <a:rPr lang="en-US" altLang="nl-BE" sz="2000" dirty="0"/>
              <a:t>Managing Data Redundancy</a:t>
            </a:r>
          </a:p>
          <a:p>
            <a:r>
              <a:rPr lang="en-US" altLang="nl-BE" sz="2000" dirty="0"/>
              <a:t>Specifying Integrity Rules</a:t>
            </a:r>
          </a:p>
          <a:p>
            <a:r>
              <a:rPr lang="en-US" altLang="nl-BE" sz="2000" dirty="0"/>
              <a:t>Concurrency Control</a:t>
            </a:r>
          </a:p>
          <a:p>
            <a:r>
              <a:rPr lang="en-US" altLang="nl-BE" sz="2000" dirty="0"/>
              <a:t>Backup and Recovery Facilities</a:t>
            </a:r>
          </a:p>
          <a:p>
            <a:r>
              <a:rPr lang="en-US" altLang="nl-BE" sz="2000" dirty="0"/>
              <a:t>Data Security</a:t>
            </a:r>
          </a:p>
          <a:p>
            <a:r>
              <a:rPr lang="en-US" altLang="nl-BE" sz="2000" dirty="0"/>
              <a:t>Performance Utilities</a:t>
            </a:r>
            <a:endParaRPr lang="nl-BE" altLang="nl-BE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7C4B9B-FA17-4F28-B1ED-9046D6E5F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18</a:t>
            </a:fld>
            <a:endParaRPr lang="nl-NL" altLang="nl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BC3BF1F4-C733-4FA9-A383-DC5FFABE4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Phases of Database Design</a:t>
            </a:r>
            <a:endParaRPr lang="nl-BE" altLang="nl-BE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DAE01222-6F40-4243-A033-F1C19BFB2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763" y="2382872"/>
            <a:ext cx="7168363" cy="405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F31769-2497-4B52-BC70-0CDF61F4D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19</a:t>
            </a:fld>
            <a:endParaRPr lang="nl-NL" altLang="nl-B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C5DAED27-D747-4DE9-9158-E75CB35D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49" y="896840"/>
            <a:ext cx="7695294" cy="709865"/>
          </a:xfrm>
        </p:spPr>
        <p:txBody>
          <a:bodyPr/>
          <a:lstStyle/>
          <a:p>
            <a:r>
              <a:rPr lang="en-US" altLang="nl-BE" dirty="0"/>
              <a:t>Applications of Database Technology</a:t>
            </a:r>
            <a:endParaRPr lang="nl-BE" altLang="nl-BE" dirty="0"/>
          </a:p>
        </p:txBody>
      </p:sp>
      <p:pic>
        <p:nvPicPr>
          <p:cNvPr id="1026" name="Picture 2" descr="Database Applications | Business Database Application">
            <a:extLst>
              <a:ext uri="{FF2B5EF4-FFF2-40B4-BE49-F238E27FC236}">
                <a16:creationId xmlns:a16="http://schemas.microsoft.com/office/drawing/2014/main" id="{5E592821-D71B-4FAC-99D3-EE5E11792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484" y="2207814"/>
            <a:ext cx="6657032" cy="460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A564D1-34BE-474D-BE90-6AA4E485A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2</a:t>
            </a:fld>
            <a:endParaRPr lang="nl-NL" altLang="nl-B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FC5DF49D-3EC1-4188-B953-A4909D42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Entity Relationship (ER) model</a:t>
            </a:r>
            <a:endParaRPr lang="nl-BE" altLang="nl-BE"/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3AE58E24-093B-4570-BA2C-8E4892AA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423" y="2579511"/>
            <a:ext cx="3465689" cy="2082800"/>
          </a:xfrm>
        </p:spPr>
        <p:txBody>
          <a:bodyPr>
            <a:normAutofit/>
          </a:bodyPr>
          <a:lstStyle/>
          <a:p>
            <a:r>
              <a:rPr lang="en-US" altLang="nl-BE" sz="2400" dirty="0"/>
              <a:t>Entity Types</a:t>
            </a:r>
          </a:p>
          <a:p>
            <a:r>
              <a:rPr lang="en-US" altLang="nl-BE" sz="2400" dirty="0"/>
              <a:t>Attribute Types</a:t>
            </a:r>
          </a:p>
          <a:p>
            <a:r>
              <a:rPr lang="en-US" altLang="nl-BE" sz="2400" dirty="0"/>
              <a:t>Relationship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EBE8E-E658-4B60-994E-76BBFA634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78" y="2688478"/>
            <a:ext cx="4982913" cy="282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18360F-138C-4386-8FF0-9D8B39847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75" y="4563457"/>
            <a:ext cx="4220771" cy="20827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798F16-5FCB-4943-ADEF-505A49076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20</a:t>
            </a:fld>
            <a:endParaRPr lang="nl-NL" altLang="nl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>
            <a:extLst>
              <a:ext uri="{FF2B5EF4-FFF2-40B4-BE49-F238E27FC236}">
                <a16:creationId xmlns:a16="http://schemas.microsoft.com/office/drawing/2014/main" id="{02F11FDC-5E6D-4CE7-B0AA-28CC47E4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Designing the ER Model</a:t>
            </a:r>
            <a:endParaRPr lang="nl-BE" altLang="nl-BE" dirty="0"/>
          </a:p>
        </p:txBody>
      </p:sp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08F0BEBA-86AA-4EA0-AC6E-A9F3B87DD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643" y="2282220"/>
            <a:ext cx="8237108" cy="43528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2000" dirty="0"/>
              <a:t>Identify the </a:t>
            </a:r>
            <a:r>
              <a:rPr lang="en-US" sz="2000" b="1" dirty="0"/>
              <a:t>entity types</a:t>
            </a:r>
            <a:endParaRPr lang="nl-BE" sz="2000" b="1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000" dirty="0"/>
              <a:t>Identify the </a:t>
            </a:r>
            <a:r>
              <a:rPr lang="en-US" sz="2000" b="1" dirty="0"/>
              <a:t>relationship types </a:t>
            </a:r>
            <a:r>
              <a:rPr lang="en-US" sz="2000" dirty="0"/>
              <a:t>and assert their degree</a:t>
            </a:r>
            <a:endParaRPr lang="nl-BE" sz="2000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000" dirty="0"/>
              <a:t>Assert the </a:t>
            </a:r>
            <a:r>
              <a:rPr lang="en-US" sz="2000" b="1" dirty="0"/>
              <a:t>cardinality ratios </a:t>
            </a:r>
            <a:r>
              <a:rPr lang="en-US" sz="2000" dirty="0"/>
              <a:t>and participation constraints (total versus partial participation)</a:t>
            </a:r>
            <a:endParaRPr lang="nl-BE" sz="2000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000" dirty="0"/>
              <a:t>Identify the </a:t>
            </a:r>
            <a:r>
              <a:rPr lang="en-US" sz="2000" b="1" dirty="0"/>
              <a:t>attribute types </a:t>
            </a:r>
            <a:r>
              <a:rPr lang="en-US" sz="2000" dirty="0"/>
              <a:t>and assert whether they are simple or composite, single or multiple valued, derived or not</a:t>
            </a:r>
            <a:endParaRPr lang="nl-BE" sz="2000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000" dirty="0"/>
              <a:t>Link</a:t>
            </a:r>
            <a:r>
              <a:rPr lang="en-US" sz="2000" b="1" dirty="0"/>
              <a:t> </a:t>
            </a:r>
            <a:r>
              <a:rPr lang="en-US" sz="2000" dirty="0"/>
              <a:t>each </a:t>
            </a:r>
            <a:r>
              <a:rPr lang="en-US" sz="2000" b="1" dirty="0"/>
              <a:t>attribute</a:t>
            </a:r>
            <a:r>
              <a:rPr lang="en-US" sz="2000" dirty="0"/>
              <a:t> type to an </a:t>
            </a:r>
            <a:r>
              <a:rPr lang="en-US" sz="2000" b="1" dirty="0"/>
              <a:t>entity</a:t>
            </a:r>
            <a:r>
              <a:rPr lang="en-US" sz="2000" dirty="0"/>
              <a:t> type or a </a:t>
            </a:r>
            <a:r>
              <a:rPr lang="en-US" sz="2000" b="1" dirty="0"/>
              <a:t>relationship</a:t>
            </a:r>
            <a:r>
              <a:rPr lang="en-US" sz="2000" dirty="0"/>
              <a:t> type</a:t>
            </a:r>
            <a:endParaRPr lang="nl-BE" sz="2000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000" dirty="0"/>
              <a:t>Denote the </a:t>
            </a:r>
            <a:r>
              <a:rPr lang="en-US" sz="2000" b="1" dirty="0"/>
              <a:t>key attribute type(s) </a:t>
            </a:r>
            <a:r>
              <a:rPr lang="en-US" sz="2000" dirty="0"/>
              <a:t>of each entity type</a:t>
            </a:r>
            <a:endParaRPr lang="nl-BE" sz="2000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000" dirty="0"/>
              <a:t>Identify the </a:t>
            </a:r>
            <a:r>
              <a:rPr lang="en-US" sz="2000" b="1" dirty="0"/>
              <a:t>weak entity type(s) </a:t>
            </a:r>
            <a:r>
              <a:rPr lang="en-US" sz="2000" dirty="0"/>
              <a:t>and their partial keys</a:t>
            </a:r>
            <a:endParaRPr lang="nl-BE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9969C6-B1D6-425A-8FF2-0AE5E06AD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21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10771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C3626-B6D8-4598-94CE-16801483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6008A-A6BD-47CE-A858-41BD09B49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472" y="2193836"/>
            <a:ext cx="7728461" cy="4568207"/>
          </a:xfrm>
        </p:spPr>
        <p:txBody>
          <a:bodyPr>
            <a:noAutofit/>
          </a:bodyPr>
          <a:lstStyle/>
          <a:p>
            <a:r>
              <a:rPr lang="en-US" dirty="0"/>
              <a:t>Normalization is a process of organizing the data in database to avoid </a:t>
            </a:r>
            <a:r>
              <a:rPr lang="en-US" b="1" dirty="0"/>
              <a:t>data redundancy </a:t>
            </a:r>
            <a:r>
              <a:rPr lang="en-US" dirty="0"/>
              <a:t>and </a:t>
            </a:r>
            <a:r>
              <a:rPr lang="en-US" b="1" dirty="0"/>
              <a:t>insertion</a:t>
            </a:r>
            <a:r>
              <a:rPr lang="en-US" dirty="0"/>
              <a:t>, </a:t>
            </a:r>
            <a:r>
              <a:rPr lang="en-US" b="1" dirty="0"/>
              <a:t>update</a:t>
            </a:r>
            <a:r>
              <a:rPr lang="en-US" dirty="0"/>
              <a:t> and </a:t>
            </a:r>
            <a:r>
              <a:rPr lang="en-US" b="1" dirty="0"/>
              <a:t>deletion</a:t>
            </a:r>
            <a:r>
              <a:rPr lang="en-US" dirty="0"/>
              <a:t> anomaly.</a:t>
            </a:r>
          </a:p>
          <a:p>
            <a:r>
              <a:rPr lang="en-CA" dirty="0"/>
              <a:t>A </a:t>
            </a:r>
            <a:r>
              <a:rPr lang="en-CA" b="1" dirty="0"/>
              <a:t>super key </a:t>
            </a:r>
            <a:r>
              <a:rPr lang="en-CA" dirty="0"/>
              <a:t>is a set of attributes which can uniquely identify a tuple.</a:t>
            </a:r>
          </a:p>
          <a:p>
            <a:r>
              <a:rPr lang="en-CA" dirty="0"/>
              <a:t>The minimal set of attribute which can uniquely identify a tuple is known as </a:t>
            </a:r>
            <a:r>
              <a:rPr lang="en-CA" b="1" dirty="0"/>
              <a:t>candidate key </a:t>
            </a:r>
            <a:r>
              <a:rPr lang="en-CA" dirty="0"/>
              <a:t>(e.g., NetID).</a:t>
            </a:r>
          </a:p>
          <a:p>
            <a:r>
              <a:rPr lang="en-CA" dirty="0"/>
              <a:t>An attribute that is a part of one of the candidate keys is known as </a:t>
            </a:r>
            <a:r>
              <a:rPr lang="en-CA" b="1" dirty="0"/>
              <a:t>prime attribute</a:t>
            </a:r>
            <a:r>
              <a:rPr lang="en-CA" dirty="0"/>
              <a:t>.</a:t>
            </a:r>
          </a:p>
          <a:p>
            <a:r>
              <a:rPr lang="en-CA" dirty="0"/>
              <a:t>An attribute is not part of any candidate key known as </a:t>
            </a:r>
            <a:r>
              <a:rPr lang="en-CA" b="1" dirty="0"/>
              <a:t>non-prime attribute</a:t>
            </a:r>
            <a:r>
              <a:rPr lang="en-CA" dirty="0"/>
              <a:t>.</a:t>
            </a:r>
          </a:p>
          <a:p>
            <a:r>
              <a:rPr lang="en-CA" b="1" dirty="0"/>
              <a:t>Primary key </a:t>
            </a:r>
            <a:r>
              <a:rPr lang="en-CA" dirty="0"/>
              <a:t>is a chosen candidate key for a table</a:t>
            </a:r>
          </a:p>
          <a:p>
            <a:r>
              <a:rPr lang="en-CA" b="1" dirty="0"/>
              <a:t>Alternate keys </a:t>
            </a:r>
            <a:r>
              <a:rPr lang="en-CA" dirty="0"/>
              <a:t>are other candidate keys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CB5CD-CBF7-4046-9041-8491BC5E9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22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68252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CC81A-89B8-4899-A8EC-54A88672D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1NF – First Normal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C3296-0A31-4325-A8F7-245E28BB9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7" y="2339480"/>
            <a:ext cx="8360389" cy="1980431"/>
          </a:xfrm>
        </p:spPr>
        <p:txBody>
          <a:bodyPr>
            <a:normAutofit/>
          </a:bodyPr>
          <a:lstStyle/>
          <a:p>
            <a:r>
              <a:rPr lang="en-CA" b="1" dirty="0"/>
              <a:t>Each attribute of a table must have atomic values</a:t>
            </a:r>
            <a:endParaRPr lang="en-CA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/>
              <a:t>No repeated tuples (records or rows)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/>
              <a:t>No repeated attributes (</a:t>
            </a:r>
            <a:r>
              <a:rPr lang="en-CA" sz="1900" dirty="0"/>
              <a:t>columns</a:t>
            </a:r>
            <a:r>
              <a:rPr lang="en-CA" dirty="0"/>
              <a:t> or fields)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/>
              <a:t>No multi-value data (attribute value)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/>
              <a:t>No repeated groups at the intersection of each row and column.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3661A-BB87-4C7B-848E-1C78F92E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24" y="4652059"/>
            <a:ext cx="2023960" cy="1402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43ED6F-8D8C-4212-B70D-646458B9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03" y="4732714"/>
            <a:ext cx="3006253" cy="1029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3267B5-847F-4A33-A9EA-E19C9AC95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453" y="4822486"/>
            <a:ext cx="3900453" cy="881323"/>
          </a:xfrm>
          <a:prstGeom prst="rect">
            <a:avLst/>
          </a:prstGeom>
        </p:spPr>
      </p:pic>
      <p:pic>
        <p:nvPicPr>
          <p:cNvPr id="1028" name="Picture 4" descr="Image result for cancel">
            <a:extLst>
              <a:ext uri="{FF2B5EF4-FFF2-40B4-BE49-F238E27FC236}">
                <a16:creationId xmlns:a16="http://schemas.microsoft.com/office/drawing/2014/main" id="{8E9615D8-5BB9-4105-A021-728C06CC1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901" y="4954202"/>
            <a:ext cx="555187" cy="55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cancel">
            <a:extLst>
              <a:ext uri="{FF2B5EF4-FFF2-40B4-BE49-F238E27FC236}">
                <a16:creationId xmlns:a16="http://schemas.microsoft.com/office/drawing/2014/main" id="{5DC1DF35-A2D4-47F2-B187-FBABBA66A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13" y="5064681"/>
            <a:ext cx="555187" cy="55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cancel">
            <a:extLst>
              <a:ext uri="{FF2B5EF4-FFF2-40B4-BE49-F238E27FC236}">
                <a16:creationId xmlns:a16="http://schemas.microsoft.com/office/drawing/2014/main" id="{2E81542B-3F9C-4A06-A1C5-4602B34B3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085" y="5064681"/>
            <a:ext cx="555187" cy="55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7CAEC-1ABC-4752-B963-9675FE4E5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23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09027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EEC53-1904-4295-A452-D93A359A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2NF and 3NF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03AEE-F63B-4FD8-923C-102A121F4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305" y="2344438"/>
            <a:ext cx="6749389" cy="41240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D8811-8613-4F9D-8D85-BCB00CCE8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24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458119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F534-FE38-4021-B231-9EEB1D45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Attribute Dependency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19801-1CD4-4BB7-93D2-E03536E8B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82" y="2733594"/>
            <a:ext cx="2593741" cy="1230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A7573-1029-4839-87A9-B4B5F75C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628" y="3510703"/>
            <a:ext cx="2955180" cy="1230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983D63-BD9E-4BE8-A5DB-07DE7449A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551" y="4126199"/>
            <a:ext cx="2844993" cy="12309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7456AA-B5BC-43F0-87F8-612FA24A1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25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03742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B569E-1F02-4C01-8175-8481AD90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CB6D87-C70D-4763-B46A-E1D6FD1D8E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099394"/>
              </p:ext>
            </p:extLst>
          </p:nvPr>
        </p:nvGraphicFramePr>
        <p:xfrm>
          <a:off x="722489" y="2765779"/>
          <a:ext cx="8805333" cy="3043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1165">
                  <a:extLst>
                    <a:ext uri="{9D8B030D-6E8A-4147-A177-3AD203B41FA5}">
                      <a16:colId xmlns:a16="http://schemas.microsoft.com/office/drawing/2014/main" val="3527775549"/>
                    </a:ext>
                  </a:extLst>
                </a:gridCol>
                <a:gridCol w="7744168">
                  <a:extLst>
                    <a:ext uri="{9D8B030D-6E8A-4147-A177-3AD203B41FA5}">
                      <a16:colId xmlns:a16="http://schemas.microsoft.com/office/drawing/2014/main" val="1357084237"/>
                    </a:ext>
                  </a:extLst>
                </a:gridCol>
              </a:tblGrid>
              <a:tr h="640372">
                <a:tc>
                  <a:txBody>
                    <a:bodyPr/>
                    <a:lstStyle/>
                    <a:p>
                      <a:r>
                        <a:rPr lang="en-CA" sz="1600" b="1" dirty="0"/>
                        <a:t>1NF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No repeating groups in tuples (rows), attributes (columns) or values (data)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2486616146"/>
                  </a:ext>
                </a:extLst>
              </a:tr>
              <a:tr h="480665">
                <a:tc>
                  <a:txBody>
                    <a:bodyPr/>
                    <a:lstStyle/>
                    <a:p>
                      <a:r>
                        <a:rPr lang="en-CA" sz="1600" b="1" dirty="0"/>
                        <a:t>2NF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1NF and no partial dependencies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406283071"/>
                  </a:ext>
                </a:extLst>
              </a:tr>
              <a:tr h="480665">
                <a:tc>
                  <a:txBody>
                    <a:bodyPr/>
                    <a:lstStyle/>
                    <a:p>
                      <a:r>
                        <a:rPr lang="en-CA" sz="1600" b="1" dirty="0"/>
                        <a:t>3NF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2NF and no transitive dependencies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328295078"/>
                  </a:ext>
                </a:extLst>
              </a:tr>
              <a:tr h="480665">
                <a:tc>
                  <a:txBody>
                    <a:bodyPr/>
                    <a:lstStyle/>
                    <a:p>
                      <a:r>
                        <a:rPr lang="en-CA" sz="1600" b="1" dirty="0"/>
                        <a:t>3.5NF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/>
                        <a:t>3NF and </a:t>
                      </a:r>
                      <a:r>
                        <a:rPr lang="en-US" sz="1600" b="0" dirty="0"/>
                        <a:t>For any dependency A &gt; B, A should be a super key.</a:t>
                      </a:r>
                      <a:endParaRPr lang="en-CA" sz="1600" b="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3239853713"/>
                  </a:ext>
                </a:extLst>
              </a:tr>
              <a:tr h="480665">
                <a:tc>
                  <a:txBody>
                    <a:bodyPr/>
                    <a:lstStyle/>
                    <a:p>
                      <a:r>
                        <a:rPr lang="en-CA" sz="1600" b="1" dirty="0"/>
                        <a:t>4NF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3NF or 3.5NF and no multivalued dependencies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216132588"/>
                  </a:ext>
                </a:extLst>
              </a:tr>
              <a:tr h="480665">
                <a:tc>
                  <a:txBody>
                    <a:bodyPr/>
                    <a:lstStyle/>
                    <a:p>
                      <a:r>
                        <a:rPr lang="en-CA" sz="1600" b="1" dirty="0"/>
                        <a:t>5NF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4NF and </a:t>
                      </a:r>
                      <a:r>
                        <a:rPr lang="en-US" sz="1600" dirty="0"/>
                        <a:t>rejoining the table should not lose or gain tuples</a:t>
                      </a:r>
                      <a:endParaRPr lang="en-CA" sz="16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86358801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CC2E7-C3CF-48BF-AA99-DA8D8C26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26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259428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33A1A-4E42-43AF-9C64-1A6871BAC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SQL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B515CF9-1EEF-4BCA-86E6-BB767E14D2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0977431"/>
              </p:ext>
            </p:extLst>
          </p:nvPr>
        </p:nvGraphicFramePr>
        <p:xfrm>
          <a:off x="712866" y="2322688"/>
          <a:ext cx="5213801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BF85D01-6963-4A90-87D5-3659D3E448D7}"/>
              </a:ext>
            </a:extLst>
          </p:cNvPr>
          <p:cNvSpPr txBox="1"/>
          <p:nvPr/>
        </p:nvSpPr>
        <p:spPr>
          <a:xfrm>
            <a:off x="6683021" y="2538862"/>
            <a:ext cx="204735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SELECT </a:t>
            </a:r>
          </a:p>
          <a:p>
            <a:r>
              <a:rPr lang="en-CA" dirty="0"/>
              <a:t>	attributes</a:t>
            </a:r>
          </a:p>
          <a:p>
            <a:r>
              <a:rPr lang="en-CA" dirty="0"/>
              <a:t>FROM</a:t>
            </a:r>
          </a:p>
          <a:p>
            <a:r>
              <a:rPr lang="en-CA" dirty="0"/>
              <a:t>	entities (join)</a:t>
            </a:r>
          </a:p>
          <a:p>
            <a:r>
              <a:rPr lang="en-CA" dirty="0"/>
              <a:t>WHERE</a:t>
            </a:r>
          </a:p>
          <a:p>
            <a:r>
              <a:rPr lang="en-CA" dirty="0"/>
              <a:t>	 attributes</a:t>
            </a:r>
          </a:p>
          <a:p>
            <a:r>
              <a:rPr lang="en-CA" dirty="0">
                <a:solidFill>
                  <a:schemeClr val="accent3">
                    <a:lumMod val="50000"/>
                  </a:schemeClr>
                </a:solidFill>
              </a:rPr>
              <a:t>GROUP BY</a:t>
            </a:r>
          </a:p>
          <a:p>
            <a:r>
              <a:rPr lang="en-CA" dirty="0">
                <a:solidFill>
                  <a:schemeClr val="accent3">
                    <a:lumMod val="50000"/>
                  </a:schemeClr>
                </a:solidFill>
              </a:rPr>
              <a:t>	 attributes</a:t>
            </a:r>
          </a:p>
          <a:p>
            <a:r>
              <a:rPr lang="en-CA" dirty="0">
                <a:solidFill>
                  <a:schemeClr val="accent3">
                    <a:lumMod val="50000"/>
                  </a:schemeClr>
                </a:solidFill>
              </a:rPr>
              <a:t>HAVING</a:t>
            </a:r>
          </a:p>
          <a:p>
            <a:r>
              <a:rPr lang="en-CA" dirty="0">
                <a:solidFill>
                  <a:schemeClr val="accent3">
                    <a:lumMod val="50000"/>
                  </a:schemeClr>
                </a:solidFill>
              </a:rPr>
              <a:t>	 attributes</a:t>
            </a:r>
          </a:p>
          <a:p>
            <a:r>
              <a:rPr lang="en-CA" dirty="0"/>
              <a:t>ORDER BY</a:t>
            </a:r>
          </a:p>
          <a:p>
            <a:r>
              <a:rPr lang="en-CA" dirty="0"/>
              <a:t>	attributes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75A015-7985-49F2-B868-44C72CAC6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27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343642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1933-39C2-45CE-B65B-C0A7C72B2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SQL Join Types</a:t>
            </a:r>
          </a:p>
        </p:txBody>
      </p:sp>
      <p:pic>
        <p:nvPicPr>
          <p:cNvPr id="1026" name="Picture 2" descr="Aditya A M | Xaltius">
            <a:extLst>
              <a:ext uri="{FF2B5EF4-FFF2-40B4-BE49-F238E27FC236}">
                <a16:creationId xmlns:a16="http://schemas.microsoft.com/office/drawing/2014/main" id="{E993C2A8-3170-4697-BC37-1229BF594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90" y="2218966"/>
            <a:ext cx="6127220" cy="445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B75E5-7850-4BC1-AF48-990B0A916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28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579845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33A1A-4E42-43AF-9C64-1A6871BAC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Advanced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13603-58E8-4020-827F-35F5614D7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400" y="2758281"/>
            <a:ext cx="7800107" cy="2775744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CA" sz="2275" dirty="0"/>
              <a:t>SQL Control-Flow Statements</a:t>
            </a:r>
          </a:p>
          <a:p>
            <a:pPr>
              <a:buFont typeface="+mj-lt"/>
              <a:buAutoNum type="arabicPeriod"/>
            </a:pPr>
            <a:r>
              <a:rPr lang="en-CA" sz="2275" dirty="0"/>
              <a:t>Functions</a:t>
            </a:r>
          </a:p>
          <a:p>
            <a:pPr>
              <a:buFont typeface="+mj-lt"/>
              <a:buAutoNum type="arabicPeriod"/>
            </a:pPr>
            <a:r>
              <a:rPr lang="en-CA" sz="2275" dirty="0"/>
              <a:t>Stored Procedures</a:t>
            </a:r>
          </a:p>
          <a:p>
            <a:pPr>
              <a:buFont typeface="+mj-lt"/>
              <a:buAutoNum type="arabicPeriod"/>
            </a:pPr>
            <a:r>
              <a:rPr lang="en-CA" sz="2275" dirty="0"/>
              <a:t>Triggers</a:t>
            </a:r>
          </a:p>
          <a:p>
            <a:pPr>
              <a:buFont typeface="+mj-lt"/>
              <a:buAutoNum type="arabicPeriod"/>
            </a:pPr>
            <a:r>
              <a:rPr lang="en-CA" sz="2275" dirty="0"/>
              <a:t>Cursors</a:t>
            </a:r>
          </a:p>
          <a:p>
            <a:pPr marL="0" indent="0">
              <a:buNone/>
            </a:pPr>
            <a:endParaRPr lang="en-CA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58B9C-77D3-42BD-8192-F37726B8B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29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62898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FE4BC8CF-03A5-462E-BB12-2DB25B85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Key definitions</a:t>
            </a:r>
            <a:endParaRPr lang="nl-BE" altLang="nl-BE"/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E1DFE7C5-2140-4A59-975C-FCE37E3CD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643" y="2366683"/>
            <a:ext cx="7877979" cy="2991213"/>
          </a:xfrm>
        </p:spPr>
        <p:txBody>
          <a:bodyPr>
            <a:normAutofit/>
          </a:bodyPr>
          <a:lstStyle/>
          <a:p>
            <a:r>
              <a:rPr lang="en-US" altLang="nl-BE" sz="2000" dirty="0"/>
              <a:t>A </a:t>
            </a:r>
            <a:r>
              <a:rPr lang="en-US" altLang="nl-BE" sz="2000" b="1" dirty="0"/>
              <a:t>database</a:t>
            </a:r>
            <a:r>
              <a:rPr lang="en-US" altLang="nl-BE" sz="2000" dirty="0"/>
              <a:t> can be defined as a collection of related data items within a specific business process or problem setting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/>
              <a:t>has a target group of users and applications</a:t>
            </a:r>
          </a:p>
          <a:p>
            <a:r>
              <a:rPr lang="en-US" altLang="nl-BE" sz="2000" dirty="0"/>
              <a:t>A Database Management System (</a:t>
            </a:r>
            <a:r>
              <a:rPr lang="en-US" altLang="nl-BE" sz="2000" b="1" dirty="0"/>
              <a:t>DBMS</a:t>
            </a:r>
            <a:r>
              <a:rPr lang="en-US" altLang="nl-BE" sz="2000" dirty="0"/>
              <a:t>), is the software package used to define, create, use and maintain a database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/>
              <a:t>consists of several software modules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A701D33-E393-4049-BBB6-52DE8ED407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3650713"/>
              </p:ext>
            </p:extLst>
          </p:nvPr>
        </p:nvGraphicFramePr>
        <p:xfrm>
          <a:off x="440167" y="5196531"/>
          <a:ext cx="9025665" cy="1365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7F0991-F97A-4EC1-A6CE-05326F65C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3</a:t>
            </a:fld>
            <a:endParaRPr lang="nl-NL" altLang="nl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  <p:bldGraphic spid="3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3D38-E804-49B7-B857-CFF8FA91F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SQL Control-Flow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E809A-8C2D-41BC-BBC3-E689D9015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2588" y="2389636"/>
            <a:ext cx="3957945" cy="412405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CA" dirty="0"/>
              <a:t>BEGIN TRANSACTION</a:t>
            </a:r>
          </a:p>
          <a:p>
            <a:pPr>
              <a:buFont typeface="+mj-lt"/>
              <a:buAutoNum type="arabicPeriod"/>
            </a:pPr>
            <a:r>
              <a:rPr lang="en-CA" dirty="0"/>
              <a:t>BEGIN-END</a:t>
            </a:r>
          </a:p>
          <a:p>
            <a:pPr>
              <a:buFont typeface="+mj-lt"/>
              <a:buAutoNum type="arabicPeriod"/>
            </a:pPr>
            <a:r>
              <a:rPr lang="en-CA" dirty="0"/>
              <a:t>IF-ELSE</a:t>
            </a:r>
          </a:p>
          <a:p>
            <a:pPr>
              <a:buFont typeface="+mj-lt"/>
              <a:buAutoNum type="arabicPeriod"/>
            </a:pPr>
            <a:r>
              <a:rPr lang="en-CA" dirty="0"/>
              <a:t>WHILE-BREAK-CONTINUE</a:t>
            </a:r>
          </a:p>
          <a:p>
            <a:pPr>
              <a:buFont typeface="+mj-lt"/>
              <a:buAutoNum type="arabicPeriod"/>
            </a:pPr>
            <a:r>
              <a:rPr lang="en-CA" dirty="0"/>
              <a:t>GOTO</a:t>
            </a:r>
          </a:p>
          <a:p>
            <a:pPr>
              <a:buFont typeface="+mj-lt"/>
              <a:buAutoNum type="arabicPeriod"/>
            </a:pPr>
            <a:r>
              <a:rPr lang="en-CA" dirty="0"/>
              <a:t>RETURN</a:t>
            </a:r>
          </a:p>
          <a:p>
            <a:pPr>
              <a:buFont typeface="+mj-lt"/>
              <a:buAutoNum type="arabicPeriod"/>
            </a:pPr>
            <a:r>
              <a:rPr lang="en-CA" dirty="0"/>
              <a:t>CASE</a:t>
            </a:r>
          </a:p>
          <a:p>
            <a:pPr>
              <a:buFont typeface="+mj-lt"/>
              <a:buAutoNum type="arabicPeriod"/>
            </a:pPr>
            <a:r>
              <a:rPr lang="en-CA" dirty="0"/>
              <a:t>WAITFOR</a:t>
            </a:r>
          </a:p>
          <a:p>
            <a:pPr>
              <a:buFont typeface="+mj-lt"/>
              <a:buAutoNum type="arabicPeriod"/>
            </a:pPr>
            <a:r>
              <a:rPr lang="en-CA" dirty="0"/>
              <a:t>TRY … CATCH</a:t>
            </a:r>
          </a:p>
          <a:p>
            <a:pPr>
              <a:buFont typeface="+mj-lt"/>
              <a:buAutoNum type="arabicPeriod"/>
            </a:pPr>
            <a:r>
              <a:rPr lang="en-CA" dirty="0"/>
              <a:t>THROW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BCF45-7C12-4438-9BBF-F1B93DD5E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30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79142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A51A-9B02-4EB2-9ECF-D875C7550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Create Function - Scalar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E7158-A372-45C6-9F80-1C30F96E9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80" y="2659609"/>
            <a:ext cx="3921641" cy="31958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A8A5E-9006-4C7D-928C-130CD23B7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31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991641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A51A-9B02-4EB2-9ECF-D875C7550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Create Function -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08E8E-03D2-430B-8829-33B7B1AC9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953" y="2640741"/>
            <a:ext cx="6348095" cy="34365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4F614E-D058-4991-B1E0-DED6A0B7F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32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538892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E19F0-301C-4CBB-8C8B-074CF491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Stored Procedures – Scalar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CF9C1-765A-4344-AC43-E114E616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00" y="3076740"/>
            <a:ext cx="8267349" cy="22784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EB46D-E220-4D6A-BE0C-C21BC3325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33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081162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D772-31DF-4096-AD67-CD8644173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Stored Procedure –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96189-D04A-4891-BB4E-E9031C8F5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665" y="2722535"/>
            <a:ext cx="7064161" cy="327789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0F0A2-ABFB-47E7-AC7C-B7315F4A7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34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962893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F706-1537-4FCB-A657-65A1A1626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DDL 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72031-B9A5-4AB3-B757-F88413CEC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925" y="2765357"/>
            <a:ext cx="8034150" cy="1082879"/>
          </a:xfrm>
        </p:spPr>
        <p:txBody>
          <a:bodyPr>
            <a:normAutofit/>
          </a:bodyPr>
          <a:lstStyle/>
          <a:p>
            <a:r>
              <a:rPr lang="en-US" sz="1625" dirty="0"/>
              <a:t>A </a:t>
            </a:r>
            <a:r>
              <a:rPr lang="en-US" sz="1625" b="1" dirty="0"/>
              <a:t>DDL trigger </a:t>
            </a:r>
            <a:r>
              <a:rPr lang="en-US" sz="1625" dirty="0"/>
              <a:t>will be fired in response to different Data Definition Language (DDL) </a:t>
            </a:r>
            <a:r>
              <a:rPr lang="en-US" sz="1625" b="1" dirty="0"/>
              <a:t>events</a:t>
            </a:r>
            <a:r>
              <a:rPr lang="en-US" sz="1625" dirty="0"/>
              <a:t>, such as </a:t>
            </a:r>
            <a:r>
              <a:rPr lang="en-US" sz="1463" dirty="0"/>
              <a:t>CREATE, ALTER, DROP T-SQL statements</a:t>
            </a:r>
          </a:p>
          <a:p>
            <a:pPr marL="0" indent="0">
              <a:buNone/>
            </a:pPr>
            <a:endParaRPr lang="en-CA" sz="1625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83E61D-9C6D-4FBE-93CB-CBE6DA33C57E}"/>
              </a:ext>
            </a:extLst>
          </p:cNvPr>
          <p:cNvSpPr/>
          <p:nvPr/>
        </p:nvSpPr>
        <p:spPr>
          <a:xfrm>
            <a:off x="3003642" y="4074817"/>
            <a:ext cx="6460127" cy="1527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CA" sz="1463" dirty="0">
                <a:solidFill>
                  <a:srgbClr val="0033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TRIGGER </a:t>
            </a:r>
            <a:r>
              <a:rPr lang="en-CA" sz="146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safety   </a:t>
            </a:r>
          </a:p>
          <a:p>
            <a:pPr>
              <a:lnSpc>
                <a:spcPct val="107000"/>
              </a:lnSpc>
            </a:pPr>
            <a:r>
              <a:rPr lang="en-CA" sz="1463" dirty="0">
                <a:solidFill>
                  <a:srgbClr val="0033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CA" sz="146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DATABASE   </a:t>
            </a:r>
          </a:p>
          <a:p>
            <a:pPr>
              <a:lnSpc>
                <a:spcPct val="107000"/>
              </a:lnSpc>
            </a:pPr>
            <a:r>
              <a:rPr lang="en-CA" sz="1463" dirty="0">
                <a:solidFill>
                  <a:srgbClr val="0033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DROP_TABLE, ALTER_TABLE </a:t>
            </a:r>
            <a:r>
              <a:rPr lang="en-CA" sz="146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07000"/>
              </a:lnSpc>
            </a:pPr>
            <a:r>
              <a:rPr lang="en-CA" sz="1463" dirty="0">
                <a:solidFill>
                  <a:srgbClr val="0033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</a:t>
            </a:r>
            <a:r>
              <a:rPr lang="en-CA" sz="146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07000"/>
              </a:lnSpc>
            </a:pPr>
            <a:r>
              <a:rPr lang="en-CA" sz="146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PRINT 'You must disable Trigger "safety" to drop or alter tables!'   </a:t>
            </a:r>
          </a:p>
          <a:p>
            <a:pPr>
              <a:lnSpc>
                <a:spcPct val="107000"/>
              </a:lnSpc>
            </a:pPr>
            <a:r>
              <a:rPr lang="en-CA" sz="146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ROLLBACK;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F658C5B-650A-4FA1-A058-00E6B4AB2DBE}"/>
              </a:ext>
            </a:extLst>
          </p:cNvPr>
          <p:cNvSpPr/>
          <p:nvPr/>
        </p:nvSpPr>
        <p:spPr>
          <a:xfrm>
            <a:off x="4931774" y="3681897"/>
            <a:ext cx="1301932" cy="329089"/>
          </a:xfrm>
          <a:prstGeom prst="wedgeRoundRectCallout">
            <a:avLst>
              <a:gd name="adj1" fmla="val -56349"/>
              <a:gd name="adj2" fmla="val 110436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00" dirty="0"/>
              <a:t>Trigger Name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1409061-A932-47E5-9E54-ED3798172A3B}"/>
              </a:ext>
            </a:extLst>
          </p:cNvPr>
          <p:cNvSpPr/>
          <p:nvPr/>
        </p:nvSpPr>
        <p:spPr>
          <a:xfrm>
            <a:off x="5268978" y="4279500"/>
            <a:ext cx="1018903" cy="295589"/>
          </a:xfrm>
          <a:prstGeom prst="wedgeRoundRectCallout">
            <a:avLst>
              <a:gd name="adj1" fmla="val -157485"/>
              <a:gd name="adj2" fmla="val 18377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00" dirty="0"/>
              <a:t>Target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D8050B1-CBA2-4351-AE03-BDFF07362C99}"/>
              </a:ext>
            </a:extLst>
          </p:cNvPr>
          <p:cNvSpPr/>
          <p:nvPr/>
        </p:nvSpPr>
        <p:spPr>
          <a:xfrm>
            <a:off x="1726474" y="4279500"/>
            <a:ext cx="925597" cy="329089"/>
          </a:xfrm>
          <a:prstGeom prst="wedgeRoundRectCallout">
            <a:avLst>
              <a:gd name="adj1" fmla="val 95132"/>
              <a:gd name="adj2" fmla="val 73885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00" dirty="0"/>
              <a:t>Events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F67F40C-C127-4B2D-B90E-10A5218848B4}"/>
              </a:ext>
            </a:extLst>
          </p:cNvPr>
          <p:cNvSpPr/>
          <p:nvPr/>
        </p:nvSpPr>
        <p:spPr>
          <a:xfrm>
            <a:off x="1902259" y="5419384"/>
            <a:ext cx="925597" cy="329089"/>
          </a:xfrm>
          <a:prstGeom prst="wedgeRoundRectCallout">
            <a:avLst>
              <a:gd name="adj1" fmla="val 78362"/>
              <a:gd name="adj2" fmla="val -162626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00" dirty="0"/>
              <a:t>Actions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37BA7A-0343-49CB-8E49-6A3A2F25A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35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32480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555C-E5E6-4DFD-8642-05222DD1D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DML 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1AF87-49CA-4775-A584-72543EFF1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400" y="2645319"/>
            <a:ext cx="8066807" cy="1266848"/>
          </a:xfrm>
        </p:spPr>
        <p:txBody>
          <a:bodyPr>
            <a:normAutofit fontScale="92500"/>
          </a:bodyPr>
          <a:lstStyle/>
          <a:p>
            <a:r>
              <a:rPr lang="en-US" sz="1625" dirty="0"/>
              <a:t>A DML trigger will be fired in response to different Data Manipulation Language (DML) </a:t>
            </a:r>
            <a:r>
              <a:rPr lang="en-US" sz="1625" b="1" dirty="0"/>
              <a:t>events</a:t>
            </a:r>
            <a:r>
              <a:rPr lang="en-US" sz="1625" dirty="0"/>
              <a:t>, such as </a:t>
            </a:r>
            <a:r>
              <a:rPr lang="en-US" sz="1625" b="1" dirty="0"/>
              <a:t>INSERT</a:t>
            </a:r>
            <a:r>
              <a:rPr lang="en-US" sz="1625" dirty="0"/>
              <a:t>, </a:t>
            </a:r>
            <a:r>
              <a:rPr lang="en-US" sz="1625" b="1" dirty="0"/>
              <a:t>UPDATE</a:t>
            </a:r>
            <a:r>
              <a:rPr lang="en-US" sz="1625" dirty="0"/>
              <a:t> or </a:t>
            </a:r>
            <a:r>
              <a:rPr lang="en-US" sz="1625" b="1" dirty="0"/>
              <a:t>DELETE</a:t>
            </a:r>
            <a:r>
              <a:rPr lang="en-US" sz="1625" dirty="0"/>
              <a:t> action </a:t>
            </a:r>
          </a:p>
          <a:p>
            <a:r>
              <a:rPr lang="en-US" sz="1625" dirty="0"/>
              <a:t>The DML triggers can be used to maintain </a:t>
            </a:r>
            <a:r>
              <a:rPr lang="en-US" sz="1625" b="1" dirty="0"/>
              <a:t>data integrity </a:t>
            </a:r>
            <a:r>
              <a:rPr lang="en-US" sz="1625" dirty="0"/>
              <a:t>and </a:t>
            </a:r>
            <a:r>
              <a:rPr lang="en-US" sz="1625" b="1" dirty="0"/>
              <a:t>enforce business rules </a:t>
            </a:r>
            <a:r>
              <a:rPr lang="en-US" sz="1625" dirty="0"/>
              <a:t>by performing </a:t>
            </a:r>
            <a:r>
              <a:rPr lang="en-US" sz="1625" b="1" dirty="0"/>
              <a:t>auditing processes </a:t>
            </a:r>
            <a:r>
              <a:rPr lang="en-US" sz="1625" dirty="0"/>
              <a:t>and other post DML actions. </a:t>
            </a:r>
            <a:endParaRPr lang="en-CA" sz="1625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4AC355-897F-4FFB-A9DE-87A3B16DB252}"/>
              </a:ext>
            </a:extLst>
          </p:cNvPr>
          <p:cNvSpPr/>
          <p:nvPr/>
        </p:nvSpPr>
        <p:spPr>
          <a:xfrm>
            <a:off x="3028405" y="4443993"/>
            <a:ext cx="4953000" cy="152708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CA" sz="1463" dirty="0">
                <a:solidFill>
                  <a:srgbClr val="0033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TRIGGER </a:t>
            </a:r>
            <a:r>
              <a:rPr lang="en-CA" sz="146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reminder1  </a:t>
            </a:r>
          </a:p>
          <a:p>
            <a:pPr>
              <a:lnSpc>
                <a:spcPct val="107000"/>
              </a:lnSpc>
            </a:pPr>
            <a:r>
              <a:rPr lang="en-CA" sz="1463" dirty="0">
                <a:solidFill>
                  <a:srgbClr val="0033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</a:t>
            </a:r>
            <a:r>
              <a:rPr lang="en-CA" sz="146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Products</a:t>
            </a:r>
          </a:p>
          <a:p>
            <a:pPr>
              <a:lnSpc>
                <a:spcPct val="107000"/>
              </a:lnSpc>
            </a:pPr>
            <a:r>
              <a:rPr lang="en-CA" sz="1463" dirty="0">
                <a:solidFill>
                  <a:srgbClr val="0033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INSERT, UPDATE   </a:t>
            </a:r>
            <a:endParaRPr lang="en-CA" sz="1463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CA" sz="1463" dirty="0">
                <a:solidFill>
                  <a:srgbClr val="0033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</a:t>
            </a:r>
            <a:endParaRPr lang="en-CA" sz="1463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71475">
              <a:lnSpc>
                <a:spcPct val="107000"/>
              </a:lnSpc>
            </a:pPr>
            <a:r>
              <a:rPr lang="en-CA" sz="146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RAISERROR ('Notify Management', 16, 10);  </a:t>
            </a:r>
          </a:p>
          <a:p>
            <a:pPr>
              <a:lnSpc>
                <a:spcPct val="107000"/>
              </a:lnSpc>
            </a:pPr>
            <a:r>
              <a:rPr lang="en-CA" sz="146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4751590-5216-47E3-8170-8E223734E0AC}"/>
              </a:ext>
            </a:extLst>
          </p:cNvPr>
          <p:cNvSpPr/>
          <p:nvPr/>
        </p:nvSpPr>
        <p:spPr>
          <a:xfrm>
            <a:off x="5049629" y="3965354"/>
            <a:ext cx="1301932" cy="329089"/>
          </a:xfrm>
          <a:prstGeom prst="wedgeRoundRectCallout">
            <a:avLst>
              <a:gd name="adj1" fmla="val -54719"/>
              <a:gd name="adj2" fmla="val 114736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00" dirty="0"/>
              <a:t>Trigger Name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A3A7530-4812-4AC9-95D8-3248D9429163}"/>
              </a:ext>
            </a:extLst>
          </p:cNvPr>
          <p:cNvSpPr/>
          <p:nvPr/>
        </p:nvSpPr>
        <p:spPr>
          <a:xfrm>
            <a:off x="5700595" y="4607986"/>
            <a:ext cx="1018903" cy="295589"/>
          </a:xfrm>
          <a:prstGeom prst="wedgeRoundRectCallout">
            <a:avLst>
              <a:gd name="adj1" fmla="val -157485"/>
              <a:gd name="adj2" fmla="val 30346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00" dirty="0"/>
              <a:t>Target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ADC9079-C629-4A76-9911-5EAAB9B7EF7B}"/>
              </a:ext>
            </a:extLst>
          </p:cNvPr>
          <p:cNvSpPr/>
          <p:nvPr/>
        </p:nvSpPr>
        <p:spPr>
          <a:xfrm>
            <a:off x="1766497" y="4680396"/>
            <a:ext cx="899724" cy="329089"/>
          </a:xfrm>
          <a:prstGeom prst="wedgeRoundRectCallout">
            <a:avLst>
              <a:gd name="adj1" fmla="val 94763"/>
              <a:gd name="adj2" fmla="val 73885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00" dirty="0"/>
              <a:t>Timing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EF593FA-720E-4DEA-86FD-164AE192696B}"/>
              </a:ext>
            </a:extLst>
          </p:cNvPr>
          <p:cNvSpPr/>
          <p:nvPr/>
        </p:nvSpPr>
        <p:spPr>
          <a:xfrm>
            <a:off x="1924595" y="5584496"/>
            <a:ext cx="941723" cy="329089"/>
          </a:xfrm>
          <a:prstGeom prst="wedgeRoundRectCallout">
            <a:avLst>
              <a:gd name="adj1" fmla="val 70853"/>
              <a:gd name="adj2" fmla="val -119623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00" dirty="0"/>
              <a:t>Actions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34F0181-A981-416C-A50D-E43940E8E41D}"/>
              </a:ext>
            </a:extLst>
          </p:cNvPr>
          <p:cNvSpPr/>
          <p:nvPr/>
        </p:nvSpPr>
        <p:spPr>
          <a:xfrm>
            <a:off x="5576769" y="5132751"/>
            <a:ext cx="1018903" cy="295589"/>
          </a:xfrm>
          <a:prstGeom prst="wedgeRoundRectCallout">
            <a:avLst>
              <a:gd name="adj1" fmla="val -118596"/>
              <a:gd name="adj2" fmla="val -63011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300" dirty="0"/>
              <a:t>Events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6299F8-4643-48A9-8170-F2BA72AF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36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62069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F0BA5-2B9E-4441-9176-B5F04B88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SQL Cursors –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D1EA8-1D60-47F7-A31F-CE659A87F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428" y="2427347"/>
            <a:ext cx="5283233" cy="35035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58E8F1-C557-4572-94A9-000F506B4334}"/>
              </a:ext>
            </a:extLst>
          </p:cNvPr>
          <p:cNvSpPr/>
          <p:nvPr/>
        </p:nvSpPr>
        <p:spPr>
          <a:xfrm>
            <a:off x="259644" y="2637162"/>
            <a:ext cx="3973689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Applications, especially interactive online applications, cannot always work effectively with the entire result set as a unit. These applications need </a:t>
            </a:r>
            <a:r>
              <a:rPr lang="en-US" altLang="en-US" b="1" dirty="0"/>
              <a:t>a mechanism to work with one row or a small block of rows </a:t>
            </a:r>
            <a:r>
              <a:rPr lang="en-US" altLang="en-US" dirty="0"/>
              <a:t>at a time.  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/>
              <a:t>Cursors</a:t>
            </a:r>
            <a:r>
              <a:rPr lang="en-US" altLang="en-US" dirty="0"/>
              <a:t> are an extension to result sets that provide that mechanism.</a:t>
            </a:r>
            <a:endParaRPr lang="en-GB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2FCC4-6993-4144-97DE-DE6FC6FE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37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680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77541-C6D1-4BD9-ADC1-097F6686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642" y="927100"/>
            <a:ext cx="7245801" cy="709865"/>
          </a:xfrm>
        </p:spPr>
        <p:txBody>
          <a:bodyPr/>
          <a:lstStyle/>
          <a:p>
            <a:r>
              <a:rPr lang="en-US" altLang="nl-BE" dirty="0"/>
              <a:t>Architectures for Parallel Databases</a:t>
            </a:r>
            <a:endParaRPr lang="en-CA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1A7BE47-3022-4770-A718-709E78B2A386}"/>
              </a:ext>
            </a:extLst>
          </p:cNvPr>
          <p:cNvGrpSpPr/>
          <p:nvPr/>
        </p:nvGrpSpPr>
        <p:grpSpPr>
          <a:xfrm>
            <a:off x="585291" y="2843078"/>
            <a:ext cx="2339097" cy="2580880"/>
            <a:chOff x="720358" y="2707864"/>
            <a:chExt cx="3185329" cy="345663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CB9B693-EF51-44AC-91EB-19B541195ECC}"/>
                </a:ext>
              </a:extLst>
            </p:cNvPr>
            <p:cNvSpPr/>
            <p:nvPr/>
          </p:nvSpPr>
          <p:spPr>
            <a:xfrm>
              <a:off x="720359" y="2707864"/>
              <a:ext cx="3185328" cy="4220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00" dirty="0"/>
                <a:t>Interconnection Network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ABE890-A3F9-442D-A9CC-B3C12973A268}"/>
                </a:ext>
              </a:extLst>
            </p:cNvPr>
            <p:cNvSpPr/>
            <p:nvPr/>
          </p:nvSpPr>
          <p:spPr>
            <a:xfrm>
              <a:off x="720359" y="3561976"/>
              <a:ext cx="724089" cy="700823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463" dirty="0"/>
                <a:t>P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E6D42A2-F310-4EEA-84E7-9312834A54D1}"/>
                </a:ext>
              </a:extLst>
            </p:cNvPr>
            <p:cNvSpPr/>
            <p:nvPr/>
          </p:nvSpPr>
          <p:spPr>
            <a:xfrm>
              <a:off x="1950978" y="3561976"/>
              <a:ext cx="724089" cy="700823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463" dirty="0"/>
                <a:t>P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3AA456F-B2D7-409C-B6EF-0949597753FB}"/>
                </a:ext>
              </a:extLst>
            </p:cNvPr>
            <p:cNvSpPr/>
            <p:nvPr/>
          </p:nvSpPr>
          <p:spPr>
            <a:xfrm>
              <a:off x="3181598" y="3561976"/>
              <a:ext cx="724089" cy="700823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463" dirty="0"/>
                <a:t>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158229-42E6-44E7-929C-C9FA58C28A58}"/>
                </a:ext>
              </a:extLst>
            </p:cNvPr>
            <p:cNvSpPr/>
            <p:nvPr/>
          </p:nvSpPr>
          <p:spPr>
            <a:xfrm>
              <a:off x="720358" y="4694880"/>
              <a:ext cx="724089" cy="4220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463" dirty="0"/>
                <a:t>M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18ACC6-D32B-4213-AFBB-67BC4A40A11C}"/>
                </a:ext>
              </a:extLst>
            </p:cNvPr>
            <p:cNvSpPr/>
            <p:nvPr/>
          </p:nvSpPr>
          <p:spPr>
            <a:xfrm>
              <a:off x="1950977" y="4682272"/>
              <a:ext cx="724089" cy="4220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463" dirty="0"/>
                <a:t>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20E8A1-7ECE-4032-A455-823FD460E9DC}"/>
                </a:ext>
              </a:extLst>
            </p:cNvPr>
            <p:cNvSpPr/>
            <p:nvPr/>
          </p:nvSpPr>
          <p:spPr>
            <a:xfrm>
              <a:off x="3181598" y="4682271"/>
              <a:ext cx="724089" cy="4220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463" dirty="0"/>
                <a:t>M</a:t>
              </a:r>
            </a:p>
          </p:txBody>
        </p:sp>
        <p:sp>
          <p:nvSpPr>
            <p:cNvPr id="17" name="Flowchart: Magnetic Disk 16">
              <a:extLst>
                <a:ext uri="{FF2B5EF4-FFF2-40B4-BE49-F238E27FC236}">
                  <a16:creationId xmlns:a16="http://schemas.microsoft.com/office/drawing/2014/main" id="{C66C8502-C264-4B01-AAE8-F377CB942DB9}"/>
                </a:ext>
              </a:extLst>
            </p:cNvPr>
            <p:cNvSpPr/>
            <p:nvPr/>
          </p:nvSpPr>
          <p:spPr>
            <a:xfrm>
              <a:off x="720358" y="5604158"/>
              <a:ext cx="724089" cy="560341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63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8" name="Flowchart: Magnetic Disk 17">
              <a:extLst>
                <a:ext uri="{FF2B5EF4-FFF2-40B4-BE49-F238E27FC236}">
                  <a16:creationId xmlns:a16="http://schemas.microsoft.com/office/drawing/2014/main" id="{F4C6F7F4-AABB-41A3-8053-2C14E8F0CF67}"/>
                </a:ext>
              </a:extLst>
            </p:cNvPr>
            <p:cNvSpPr/>
            <p:nvPr/>
          </p:nvSpPr>
          <p:spPr>
            <a:xfrm>
              <a:off x="1950976" y="5604160"/>
              <a:ext cx="724089" cy="560339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63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9" name="Flowchart: Magnetic Disk 18">
              <a:extLst>
                <a:ext uri="{FF2B5EF4-FFF2-40B4-BE49-F238E27FC236}">
                  <a16:creationId xmlns:a16="http://schemas.microsoft.com/office/drawing/2014/main" id="{D73B4F91-CF56-428E-9B8D-E49A78CCCBA5}"/>
                </a:ext>
              </a:extLst>
            </p:cNvPr>
            <p:cNvSpPr/>
            <p:nvPr/>
          </p:nvSpPr>
          <p:spPr>
            <a:xfrm>
              <a:off x="3181595" y="5604159"/>
              <a:ext cx="724089" cy="560339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63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D98086-E225-4B6C-B072-A648963E44DD}"/>
                </a:ext>
              </a:extLst>
            </p:cNvPr>
            <p:cNvCxnSpPr>
              <a:stCxn id="9" idx="0"/>
            </p:cNvCxnSpPr>
            <p:nvPr/>
          </p:nvCxnSpPr>
          <p:spPr>
            <a:xfrm flipH="1" flipV="1">
              <a:off x="1082402" y="3129895"/>
              <a:ext cx="2" cy="4320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11CA496-B485-49FB-9057-70C790680CAB}"/>
                </a:ext>
              </a:extLst>
            </p:cNvPr>
            <p:cNvCxnSpPr>
              <a:stCxn id="10" idx="0"/>
              <a:endCxn id="6" idx="2"/>
            </p:cNvCxnSpPr>
            <p:nvPr/>
          </p:nvCxnSpPr>
          <p:spPr>
            <a:xfrm flipV="1">
              <a:off x="2313023" y="3129895"/>
              <a:ext cx="0" cy="4320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A4EA7F3-24E8-4387-8AA0-AF9655BC31C3}"/>
                </a:ext>
              </a:extLst>
            </p:cNvPr>
            <p:cNvCxnSpPr>
              <a:stCxn id="11" idx="0"/>
            </p:cNvCxnSpPr>
            <p:nvPr/>
          </p:nvCxnSpPr>
          <p:spPr>
            <a:xfrm flipH="1" flipV="1">
              <a:off x="3543639" y="3129895"/>
              <a:ext cx="4" cy="4320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623570-ABF6-4F10-87AA-D121AFCEB9BA}"/>
                </a:ext>
              </a:extLst>
            </p:cNvPr>
            <p:cNvCxnSpPr>
              <a:stCxn id="12" idx="0"/>
              <a:endCxn id="9" idx="4"/>
            </p:cNvCxnSpPr>
            <p:nvPr/>
          </p:nvCxnSpPr>
          <p:spPr>
            <a:xfrm flipV="1">
              <a:off x="1082403" y="4262799"/>
              <a:ext cx="1" cy="4320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73DE428-D6E2-4942-9212-440274F7B0AB}"/>
                </a:ext>
              </a:extLst>
            </p:cNvPr>
            <p:cNvCxnSpPr>
              <a:stCxn id="15" idx="0"/>
              <a:endCxn id="10" idx="4"/>
            </p:cNvCxnSpPr>
            <p:nvPr/>
          </p:nvCxnSpPr>
          <p:spPr>
            <a:xfrm flipV="1">
              <a:off x="2313022" y="4262799"/>
              <a:ext cx="1" cy="4194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F59536-134B-491B-BE12-3F72851716E7}"/>
                </a:ext>
              </a:extLst>
            </p:cNvPr>
            <p:cNvCxnSpPr>
              <a:stCxn id="16" idx="0"/>
              <a:endCxn id="11" idx="4"/>
            </p:cNvCxnSpPr>
            <p:nvPr/>
          </p:nvCxnSpPr>
          <p:spPr>
            <a:xfrm flipV="1">
              <a:off x="3543643" y="4262799"/>
              <a:ext cx="0" cy="4194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D671DE-16BF-43C2-A5C8-6697EA8C7A31}"/>
                </a:ext>
              </a:extLst>
            </p:cNvPr>
            <p:cNvCxnSpPr>
              <a:stCxn id="17" idx="1"/>
              <a:endCxn id="12" idx="2"/>
            </p:cNvCxnSpPr>
            <p:nvPr/>
          </p:nvCxnSpPr>
          <p:spPr>
            <a:xfrm flipV="1">
              <a:off x="1082403" y="5116911"/>
              <a:ext cx="0" cy="48724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6F165D1-BE8A-4C4B-83C1-43FF3BF58086}"/>
                </a:ext>
              </a:extLst>
            </p:cNvPr>
            <p:cNvCxnSpPr>
              <a:stCxn id="18" idx="1"/>
              <a:endCxn id="15" idx="2"/>
            </p:cNvCxnSpPr>
            <p:nvPr/>
          </p:nvCxnSpPr>
          <p:spPr>
            <a:xfrm flipV="1">
              <a:off x="2313021" y="5104303"/>
              <a:ext cx="1" cy="4998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84FAD66-2361-403F-8C2E-F5C8D18303A0}"/>
                </a:ext>
              </a:extLst>
            </p:cNvPr>
            <p:cNvCxnSpPr>
              <a:stCxn id="19" idx="1"/>
              <a:endCxn id="16" idx="2"/>
            </p:cNvCxnSpPr>
            <p:nvPr/>
          </p:nvCxnSpPr>
          <p:spPr>
            <a:xfrm flipV="1">
              <a:off x="3543640" y="5104302"/>
              <a:ext cx="3" cy="4998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4F60BC6-5FA5-4782-9774-27C3ECC5AB78}"/>
              </a:ext>
            </a:extLst>
          </p:cNvPr>
          <p:cNvGrpSpPr/>
          <p:nvPr/>
        </p:nvGrpSpPr>
        <p:grpSpPr>
          <a:xfrm>
            <a:off x="3772190" y="2787872"/>
            <a:ext cx="2278648" cy="2636086"/>
            <a:chOff x="4642694" y="2639919"/>
            <a:chExt cx="3185331" cy="351938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AD4C340-48F3-4345-838F-F114C7607A8D}"/>
                </a:ext>
              </a:extLst>
            </p:cNvPr>
            <p:cNvSpPr/>
            <p:nvPr/>
          </p:nvSpPr>
          <p:spPr>
            <a:xfrm>
              <a:off x="4642697" y="2639919"/>
              <a:ext cx="724089" cy="700823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463" dirty="0"/>
                <a:t>P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E7519D1-055C-4E00-AB30-965F56186A1E}"/>
                </a:ext>
              </a:extLst>
            </p:cNvPr>
            <p:cNvSpPr/>
            <p:nvPr/>
          </p:nvSpPr>
          <p:spPr>
            <a:xfrm>
              <a:off x="5873316" y="2639919"/>
              <a:ext cx="724089" cy="700823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463" dirty="0"/>
                <a:t>P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BF9D655-2098-4CE1-8EA7-D3456900AC41}"/>
                </a:ext>
              </a:extLst>
            </p:cNvPr>
            <p:cNvSpPr/>
            <p:nvPr/>
          </p:nvSpPr>
          <p:spPr>
            <a:xfrm>
              <a:off x="7103936" y="2639919"/>
              <a:ext cx="724089" cy="700823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463" dirty="0"/>
                <a:t>P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84CCF0-AF82-4EBF-B94A-2D9263159D5D}"/>
                </a:ext>
              </a:extLst>
            </p:cNvPr>
            <p:cNvSpPr/>
            <p:nvPr/>
          </p:nvSpPr>
          <p:spPr>
            <a:xfrm>
              <a:off x="4642696" y="4689688"/>
              <a:ext cx="724089" cy="4220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463" dirty="0"/>
                <a:t>M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BBCEFF-04ED-4442-BEB8-E51A8EB32F58}"/>
                </a:ext>
              </a:extLst>
            </p:cNvPr>
            <p:cNvSpPr/>
            <p:nvPr/>
          </p:nvSpPr>
          <p:spPr>
            <a:xfrm>
              <a:off x="5873315" y="4677080"/>
              <a:ext cx="724089" cy="4220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463" dirty="0"/>
                <a:t>M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68E57B0-CB16-4DE4-B727-37195EE4DE0B}"/>
                </a:ext>
              </a:extLst>
            </p:cNvPr>
            <p:cNvSpPr/>
            <p:nvPr/>
          </p:nvSpPr>
          <p:spPr>
            <a:xfrm>
              <a:off x="7103936" y="4677079"/>
              <a:ext cx="724089" cy="4220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463" dirty="0"/>
                <a:t>M</a:t>
              </a:r>
            </a:p>
          </p:txBody>
        </p:sp>
        <p:sp>
          <p:nvSpPr>
            <p:cNvPr id="45" name="Flowchart: Magnetic Disk 44">
              <a:extLst>
                <a:ext uri="{FF2B5EF4-FFF2-40B4-BE49-F238E27FC236}">
                  <a16:creationId xmlns:a16="http://schemas.microsoft.com/office/drawing/2014/main" id="{B855AD6C-2019-46FD-85B5-757E0370441B}"/>
                </a:ext>
              </a:extLst>
            </p:cNvPr>
            <p:cNvSpPr/>
            <p:nvPr/>
          </p:nvSpPr>
          <p:spPr>
            <a:xfrm>
              <a:off x="4642696" y="5598966"/>
              <a:ext cx="724089" cy="560341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63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6" name="Flowchart: Magnetic Disk 45">
              <a:extLst>
                <a:ext uri="{FF2B5EF4-FFF2-40B4-BE49-F238E27FC236}">
                  <a16:creationId xmlns:a16="http://schemas.microsoft.com/office/drawing/2014/main" id="{C79CAA24-6DB8-407F-BA59-B029037B76F2}"/>
                </a:ext>
              </a:extLst>
            </p:cNvPr>
            <p:cNvSpPr/>
            <p:nvPr/>
          </p:nvSpPr>
          <p:spPr>
            <a:xfrm>
              <a:off x="5873314" y="5598968"/>
              <a:ext cx="724089" cy="560339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63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7" name="Flowchart: Magnetic Disk 46">
              <a:extLst>
                <a:ext uri="{FF2B5EF4-FFF2-40B4-BE49-F238E27FC236}">
                  <a16:creationId xmlns:a16="http://schemas.microsoft.com/office/drawing/2014/main" id="{DEB706C2-9AD5-40FA-AB7A-76F1EBA8B0B8}"/>
                </a:ext>
              </a:extLst>
            </p:cNvPr>
            <p:cNvSpPr/>
            <p:nvPr/>
          </p:nvSpPr>
          <p:spPr>
            <a:xfrm>
              <a:off x="7103933" y="5598967"/>
              <a:ext cx="724089" cy="560339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63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6F7287A-8718-4982-A6AA-969259F06A45}"/>
                </a:ext>
              </a:extLst>
            </p:cNvPr>
            <p:cNvCxnSpPr>
              <a:stCxn id="42" idx="0"/>
              <a:endCxn id="39" idx="4"/>
            </p:cNvCxnSpPr>
            <p:nvPr/>
          </p:nvCxnSpPr>
          <p:spPr>
            <a:xfrm flipV="1">
              <a:off x="5004741" y="3340742"/>
              <a:ext cx="1" cy="134894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74D835-EF6E-4087-8B70-D085F70F9089}"/>
                </a:ext>
              </a:extLst>
            </p:cNvPr>
            <p:cNvCxnSpPr>
              <a:stCxn id="43" idx="0"/>
              <a:endCxn id="40" idx="4"/>
            </p:cNvCxnSpPr>
            <p:nvPr/>
          </p:nvCxnSpPr>
          <p:spPr>
            <a:xfrm flipV="1">
              <a:off x="6235360" y="3340742"/>
              <a:ext cx="1" cy="13363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8EF442-535B-49D5-91A6-D785D3FE7773}"/>
                </a:ext>
              </a:extLst>
            </p:cNvPr>
            <p:cNvCxnSpPr>
              <a:stCxn id="44" idx="0"/>
              <a:endCxn id="41" idx="4"/>
            </p:cNvCxnSpPr>
            <p:nvPr/>
          </p:nvCxnSpPr>
          <p:spPr>
            <a:xfrm flipV="1">
              <a:off x="7465981" y="3340742"/>
              <a:ext cx="0" cy="13363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228CF8E-B987-4C7A-9D6F-C0BC4A4748C6}"/>
                </a:ext>
              </a:extLst>
            </p:cNvPr>
            <p:cNvCxnSpPr>
              <a:stCxn id="45" idx="1"/>
              <a:endCxn id="42" idx="2"/>
            </p:cNvCxnSpPr>
            <p:nvPr/>
          </p:nvCxnSpPr>
          <p:spPr>
            <a:xfrm flipV="1">
              <a:off x="5004741" y="5111719"/>
              <a:ext cx="0" cy="48724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CC1B07E-2EB8-4201-86CA-C8028654BEB9}"/>
                </a:ext>
              </a:extLst>
            </p:cNvPr>
            <p:cNvCxnSpPr>
              <a:stCxn id="46" idx="1"/>
              <a:endCxn id="43" idx="2"/>
            </p:cNvCxnSpPr>
            <p:nvPr/>
          </p:nvCxnSpPr>
          <p:spPr>
            <a:xfrm flipV="1">
              <a:off x="6235359" y="5099111"/>
              <a:ext cx="1" cy="4998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A128FB4-08C8-4976-8F21-A12241FF73EF}"/>
                </a:ext>
              </a:extLst>
            </p:cNvPr>
            <p:cNvCxnSpPr>
              <a:stCxn id="47" idx="1"/>
              <a:endCxn id="44" idx="2"/>
            </p:cNvCxnSpPr>
            <p:nvPr/>
          </p:nvCxnSpPr>
          <p:spPr>
            <a:xfrm flipV="1">
              <a:off x="7465978" y="5099110"/>
              <a:ext cx="3" cy="4998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2AB6F00-CB2D-4DD0-A9FE-CABFFD9EFCCA}"/>
                </a:ext>
              </a:extLst>
            </p:cNvPr>
            <p:cNvSpPr/>
            <p:nvPr/>
          </p:nvSpPr>
          <p:spPr>
            <a:xfrm>
              <a:off x="4642694" y="3693621"/>
              <a:ext cx="3185328" cy="4220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00" dirty="0"/>
                <a:t>Interconnection Network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A3410EF-747E-4A24-9E64-3E3D0ECFBFA9}"/>
              </a:ext>
            </a:extLst>
          </p:cNvPr>
          <p:cNvGrpSpPr/>
          <p:nvPr/>
        </p:nvGrpSpPr>
        <p:grpSpPr>
          <a:xfrm>
            <a:off x="6913908" y="2787873"/>
            <a:ext cx="2278624" cy="2636084"/>
            <a:chOff x="8509425" y="2639920"/>
            <a:chExt cx="3235318" cy="3519388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DAEACC7-753A-43BC-90A8-86FB58F76EB3}"/>
                </a:ext>
              </a:extLst>
            </p:cNvPr>
            <p:cNvSpPr/>
            <p:nvPr/>
          </p:nvSpPr>
          <p:spPr>
            <a:xfrm>
              <a:off x="8509426" y="2639920"/>
              <a:ext cx="724089" cy="700823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463" dirty="0"/>
                <a:t>P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1620EE3-FC8C-4948-8D2B-6457FAD3D6F6}"/>
                </a:ext>
              </a:extLst>
            </p:cNvPr>
            <p:cNvSpPr/>
            <p:nvPr/>
          </p:nvSpPr>
          <p:spPr>
            <a:xfrm>
              <a:off x="9740045" y="2639920"/>
              <a:ext cx="724089" cy="700823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463" dirty="0"/>
                <a:t>P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09C58F0-3E2C-4E8E-B542-AECA4E3A3318}"/>
                </a:ext>
              </a:extLst>
            </p:cNvPr>
            <p:cNvSpPr/>
            <p:nvPr/>
          </p:nvSpPr>
          <p:spPr>
            <a:xfrm>
              <a:off x="10970665" y="2639920"/>
              <a:ext cx="724089" cy="700823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463" dirty="0"/>
                <a:t>P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4233712-B8A7-4B0F-83FC-CAE708B878F2}"/>
                </a:ext>
              </a:extLst>
            </p:cNvPr>
            <p:cNvSpPr/>
            <p:nvPr/>
          </p:nvSpPr>
          <p:spPr>
            <a:xfrm>
              <a:off x="8509425" y="3701371"/>
              <a:ext cx="724089" cy="4220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463" dirty="0"/>
                <a:t>M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B865C42-E978-4C2E-9CD2-3BB553F8574A}"/>
                </a:ext>
              </a:extLst>
            </p:cNvPr>
            <p:cNvSpPr/>
            <p:nvPr/>
          </p:nvSpPr>
          <p:spPr>
            <a:xfrm>
              <a:off x="9740042" y="3693620"/>
              <a:ext cx="724089" cy="4220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463" dirty="0"/>
                <a:t>M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3F31D85-2587-4890-BE28-17BD4D9898E3}"/>
                </a:ext>
              </a:extLst>
            </p:cNvPr>
            <p:cNvSpPr/>
            <p:nvPr/>
          </p:nvSpPr>
          <p:spPr>
            <a:xfrm>
              <a:off x="10970665" y="3693619"/>
              <a:ext cx="724089" cy="4220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1463" dirty="0"/>
                <a:t>M</a:t>
              </a:r>
            </a:p>
          </p:txBody>
        </p:sp>
        <p:sp>
          <p:nvSpPr>
            <p:cNvPr id="68" name="Flowchart: Magnetic Disk 67">
              <a:extLst>
                <a:ext uri="{FF2B5EF4-FFF2-40B4-BE49-F238E27FC236}">
                  <a16:creationId xmlns:a16="http://schemas.microsoft.com/office/drawing/2014/main" id="{B2B83E45-8A57-4740-98F6-41245E463BC2}"/>
                </a:ext>
              </a:extLst>
            </p:cNvPr>
            <p:cNvSpPr/>
            <p:nvPr/>
          </p:nvSpPr>
          <p:spPr>
            <a:xfrm>
              <a:off x="8509425" y="5598967"/>
              <a:ext cx="724089" cy="560341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63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69" name="Flowchart: Magnetic Disk 68">
              <a:extLst>
                <a:ext uri="{FF2B5EF4-FFF2-40B4-BE49-F238E27FC236}">
                  <a16:creationId xmlns:a16="http://schemas.microsoft.com/office/drawing/2014/main" id="{2E938961-EB4B-4536-A0FB-1CE01F05357A}"/>
                </a:ext>
              </a:extLst>
            </p:cNvPr>
            <p:cNvSpPr/>
            <p:nvPr/>
          </p:nvSpPr>
          <p:spPr>
            <a:xfrm>
              <a:off x="9740043" y="5598969"/>
              <a:ext cx="724089" cy="560339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63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70" name="Flowchart: Magnetic Disk 69">
              <a:extLst>
                <a:ext uri="{FF2B5EF4-FFF2-40B4-BE49-F238E27FC236}">
                  <a16:creationId xmlns:a16="http://schemas.microsoft.com/office/drawing/2014/main" id="{851F005B-8AE5-4FAF-9F04-0DE1CE1A0BF1}"/>
                </a:ext>
              </a:extLst>
            </p:cNvPr>
            <p:cNvSpPr/>
            <p:nvPr/>
          </p:nvSpPr>
          <p:spPr>
            <a:xfrm>
              <a:off x="10970662" y="5598968"/>
              <a:ext cx="724089" cy="560339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63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D197AF3-06F0-4A1F-A352-546D67A3E97B}"/>
                </a:ext>
              </a:extLst>
            </p:cNvPr>
            <p:cNvCxnSpPr>
              <a:stCxn id="65" idx="0"/>
              <a:endCxn id="62" idx="4"/>
            </p:cNvCxnSpPr>
            <p:nvPr/>
          </p:nvCxnSpPr>
          <p:spPr>
            <a:xfrm flipV="1">
              <a:off x="8871470" y="3340743"/>
              <a:ext cx="1" cy="360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E8F3959-6B8C-4377-A0FB-0A2BED09DF63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10102087" y="3340743"/>
              <a:ext cx="3" cy="35287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832659F-3937-4E15-89B7-E4644998E6B0}"/>
                </a:ext>
              </a:extLst>
            </p:cNvPr>
            <p:cNvCxnSpPr>
              <a:stCxn id="67" idx="0"/>
              <a:endCxn id="64" idx="4"/>
            </p:cNvCxnSpPr>
            <p:nvPr/>
          </p:nvCxnSpPr>
          <p:spPr>
            <a:xfrm flipV="1">
              <a:off x="11332710" y="3340743"/>
              <a:ext cx="0" cy="3528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ADF27D9-9E6B-4A27-8001-5D70F66F6287}"/>
                </a:ext>
              </a:extLst>
            </p:cNvPr>
            <p:cNvCxnSpPr>
              <a:stCxn id="68" idx="1"/>
              <a:endCxn id="65" idx="2"/>
            </p:cNvCxnSpPr>
            <p:nvPr/>
          </p:nvCxnSpPr>
          <p:spPr>
            <a:xfrm flipV="1">
              <a:off x="8871470" y="4123402"/>
              <a:ext cx="0" cy="14755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4A3A183-CBFB-4DAC-B91A-E207DE80675E}"/>
                </a:ext>
              </a:extLst>
            </p:cNvPr>
            <p:cNvCxnSpPr>
              <a:stCxn id="69" idx="1"/>
              <a:endCxn id="66" idx="2"/>
            </p:cNvCxnSpPr>
            <p:nvPr/>
          </p:nvCxnSpPr>
          <p:spPr>
            <a:xfrm flipH="1" flipV="1">
              <a:off x="10102087" y="4115651"/>
              <a:ext cx="1" cy="14833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2EA5B82-1BF8-4D77-B0DC-6AAD5C882DDB}"/>
                </a:ext>
              </a:extLst>
            </p:cNvPr>
            <p:cNvCxnSpPr>
              <a:stCxn id="70" idx="1"/>
              <a:endCxn id="67" idx="2"/>
            </p:cNvCxnSpPr>
            <p:nvPr/>
          </p:nvCxnSpPr>
          <p:spPr>
            <a:xfrm flipV="1">
              <a:off x="11332707" y="4115650"/>
              <a:ext cx="3" cy="14833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06A0FE79-C949-425C-A46D-10CACC89EBFE}"/>
                </a:ext>
              </a:extLst>
            </p:cNvPr>
            <p:cNvSpPr/>
            <p:nvPr/>
          </p:nvSpPr>
          <p:spPr>
            <a:xfrm>
              <a:off x="8559415" y="4673719"/>
              <a:ext cx="3185328" cy="4220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00" dirty="0"/>
                <a:t>Interconnection Network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581AB45-8659-4AE8-BE92-EECAC8A93F84}"/>
              </a:ext>
            </a:extLst>
          </p:cNvPr>
          <p:cNvSpPr txBox="1"/>
          <p:nvPr/>
        </p:nvSpPr>
        <p:spPr>
          <a:xfrm>
            <a:off x="869049" y="5637719"/>
            <a:ext cx="1803699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63" dirty="0"/>
              <a:t>SHARED </a:t>
            </a:r>
            <a:r>
              <a:rPr lang="en-CA" sz="1463" b="1" dirty="0"/>
              <a:t>NOTHING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24E133B-BF3B-49E1-9C47-9E865758E395}"/>
              </a:ext>
            </a:extLst>
          </p:cNvPr>
          <p:cNvSpPr txBox="1"/>
          <p:nvPr/>
        </p:nvSpPr>
        <p:spPr>
          <a:xfrm>
            <a:off x="4079584" y="5637719"/>
            <a:ext cx="1768433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63" dirty="0"/>
              <a:t>SHARED </a:t>
            </a:r>
            <a:r>
              <a:rPr lang="en-CA" sz="1463" b="1" dirty="0"/>
              <a:t>MEMORY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5525D36-6F8B-4DA3-82F4-A0D09DE257C6}"/>
              </a:ext>
            </a:extLst>
          </p:cNvPr>
          <p:cNvSpPr txBox="1"/>
          <p:nvPr/>
        </p:nvSpPr>
        <p:spPr>
          <a:xfrm>
            <a:off x="7423881" y="5637719"/>
            <a:ext cx="1350050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63" dirty="0"/>
              <a:t>SHARED </a:t>
            </a:r>
            <a:r>
              <a:rPr lang="en-CA" sz="1463" b="1" dirty="0"/>
              <a:t>DISK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F1A3B2-8B13-4D23-AC84-76E32436D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38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80700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53EB33-25F5-4E8D-87C4-EEF54F7BC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08" y="1237170"/>
            <a:ext cx="8729583" cy="4383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674AE2-260B-47F5-A3F4-91E954511FFD}"/>
              </a:ext>
            </a:extLst>
          </p:cNvPr>
          <p:cNvSpPr/>
          <p:nvPr/>
        </p:nvSpPr>
        <p:spPr>
          <a:xfrm>
            <a:off x="629484" y="2079307"/>
            <a:ext cx="3558160" cy="375013"/>
          </a:xfrm>
          <a:prstGeom prst="rect">
            <a:avLst/>
          </a:prstGeom>
          <a:noFill/>
          <a:ln w="41275">
            <a:solidFill>
              <a:srgbClr val="FF0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463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D922A1-4FDE-4317-8236-A16915AFE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39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58073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BA67860B-02CA-4692-9FC6-D04E872A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sz="3200"/>
              <a:t>File versus Database Approach to Data Management</a:t>
            </a:r>
            <a:endParaRPr lang="nl-BE" altLang="nl-BE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6F1A7-3F11-49A8-A1BE-B1715E52F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249" y="2333879"/>
            <a:ext cx="4308999" cy="4271317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2600" b="1" dirty="0"/>
              <a:t>File approach</a:t>
            </a:r>
          </a:p>
          <a:p>
            <a:pPr marL="365125" indent="0">
              <a:buFont typeface="Arial" panose="020B0604020202020204" pitchFamily="34" charset="0"/>
              <a:buNone/>
              <a:defRPr/>
            </a:pPr>
            <a:endParaRPr lang="en-US" sz="2100" b="1" dirty="0">
              <a:latin typeface="Consolas" panose="020B0609020204030204" pitchFamily="49" charset="0"/>
            </a:endParaRPr>
          </a:p>
          <a:p>
            <a:pPr marL="365125" indent="0">
              <a:buFont typeface="Arial" panose="020B0604020202020204" pitchFamily="34" charset="0"/>
              <a:buNone/>
              <a:defRPr/>
            </a:pPr>
            <a:r>
              <a:rPr lang="en-US" sz="2100" b="1" dirty="0">
                <a:latin typeface="Consolas" panose="020B0609020204030204" pitchFamily="49" charset="0"/>
              </a:rPr>
              <a:t>Procedure</a:t>
            </a:r>
            <a:r>
              <a:rPr lang="en-US" sz="2100" dirty="0">
                <a:latin typeface="Consolas" panose="020B0609020204030204" pitchFamily="49" charset="0"/>
              </a:rPr>
              <a:t> </a:t>
            </a:r>
            <a:r>
              <a:rPr lang="en-US" sz="2100" dirty="0" err="1">
                <a:latin typeface="Consolas" panose="020B0609020204030204" pitchFamily="49" charset="0"/>
              </a:rPr>
              <a:t>FindCustomer</a:t>
            </a:r>
            <a:r>
              <a:rPr lang="en-US" sz="2100" dirty="0">
                <a:latin typeface="Consolas" panose="020B0609020204030204" pitchFamily="49" charset="0"/>
              </a:rPr>
              <a:t>;</a:t>
            </a:r>
            <a:endParaRPr lang="nl-BE" sz="2100" dirty="0">
              <a:latin typeface="Consolas" panose="020B0609020204030204" pitchFamily="49" charset="0"/>
            </a:endParaRPr>
          </a:p>
          <a:p>
            <a:pPr marL="365125" indent="0">
              <a:buFont typeface="Arial" panose="020B0604020202020204" pitchFamily="34" charset="0"/>
              <a:buNone/>
              <a:defRPr/>
            </a:pPr>
            <a:r>
              <a:rPr lang="en-US" sz="2100" b="1" dirty="0">
                <a:latin typeface="Consolas" panose="020B0609020204030204" pitchFamily="49" charset="0"/>
              </a:rPr>
              <a:t>Begin</a:t>
            </a:r>
            <a:br>
              <a:rPr lang="en-US" sz="2100" b="1" dirty="0">
                <a:latin typeface="Consolas" panose="020B0609020204030204" pitchFamily="49" charset="0"/>
              </a:rPr>
            </a:br>
            <a:r>
              <a:rPr lang="en-US" sz="2100" b="1" dirty="0">
                <a:latin typeface="Consolas" panose="020B0609020204030204" pitchFamily="49" charset="0"/>
              </a:rPr>
              <a:t>	open</a:t>
            </a:r>
            <a:r>
              <a:rPr lang="en-US" sz="2100" dirty="0">
                <a:latin typeface="Consolas" panose="020B0609020204030204" pitchFamily="49" charset="0"/>
              </a:rPr>
              <a:t> </a:t>
            </a:r>
            <a:r>
              <a:rPr lang="en-US" sz="2100" b="1" dirty="0">
                <a:latin typeface="Consolas" panose="020B0609020204030204" pitchFamily="49" charset="0"/>
              </a:rPr>
              <a:t>file</a:t>
            </a:r>
            <a:r>
              <a:rPr lang="en-US" sz="2100" i="1" dirty="0">
                <a:latin typeface="Consolas" panose="020B0609020204030204" pitchFamily="49" charset="0"/>
              </a:rPr>
              <a:t> </a:t>
            </a:r>
            <a:r>
              <a:rPr lang="en-US" sz="2100" dirty="0">
                <a:latin typeface="Consolas" panose="020B0609020204030204" pitchFamily="49" charset="0"/>
              </a:rPr>
              <a:t>Customer.txt;</a:t>
            </a:r>
            <a:endParaRPr lang="nl-BE" sz="2100" dirty="0">
              <a:latin typeface="Consolas" panose="020B0609020204030204" pitchFamily="49" charset="0"/>
            </a:endParaRPr>
          </a:p>
          <a:p>
            <a:pPr marL="365125" indent="0">
              <a:buFont typeface="Arial" panose="020B0604020202020204" pitchFamily="34" charset="0"/>
              <a:buNone/>
              <a:defRPr/>
            </a:pPr>
            <a:r>
              <a:rPr lang="en-US" sz="2100" b="1" dirty="0">
                <a:latin typeface="Consolas" panose="020B0609020204030204" pitchFamily="49" charset="0"/>
              </a:rPr>
              <a:t>	Read</a:t>
            </a:r>
            <a:r>
              <a:rPr lang="en-US" sz="2100" dirty="0">
                <a:latin typeface="Consolas" panose="020B0609020204030204" pitchFamily="49" charset="0"/>
              </a:rPr>
              <a:t>(Customer)</a:t>
            </a:r>
            <a:endParaRPr lang="nl-BE" sz="2100" dirty="0">
              <a:latin typeface="Consolas" panose="020B0609020204030204" pitchFamily="49" charset="0"/>
            </a:endParaRPr>
          </a:p>
          <a:p>
            <a:pPr marL="365125" indent="0">
              <a:buFont typeface="Arial" panose="020B0604020202020204" pitchFamily="34" charset="0"/>
              <a:buNone/>
              <a:defRPr/>
            </a:pPr>
            <a:r>
              <a:rPr lang="en-US" sz="2100" b="1" dirty="0">
                <a:latin typeface="Consolas" panose="020B0609020204030204" pitchFamily="49" charset="0"/>
              </a:rPr>
              <a:t>	While</a:t>
            </a:r>
            <a:r>
              <a:rPr lang="en-US" sz="2100" i="1" dirty="0">
                <a:latin typeface="Consolas" panose="020B0609020204030204" pitchFamily="49" charset="0"/>
              </a:rPr>
              <a:t> </a:t>
            </a:r>
            <a:r>
              <a:rPr lang="en-US" sz="2100" b="1" dirty="0">
                <a:latin typeface="Consolas" panose="020B0609020204030204" pitchFamily="49" charset="0"/>
              </a:rPr>
              <a:t>not EOF</a:t>
            </a:r>
            <a:r>
              <a:rPr lang="en-US" sz="2100" dirty="0">
                <a:latin typeface="Consolas" panose="020B0609020204030204" pitchFamily="49" charset="0"/>
              </a:rPr>
              <a:t>(Customer)</a:t>
            </a:r>
            <a:endParaRPr lang="nl-BE" sz="2100" dirty="0">
              <a:latin typeface="Consolas" panose="020B0609020204030204" pitchFamily="49" charset="0"/>
            </a:endParaRPr>
          </a:p>
          <a:p>
            <a:pPr marL="365125" indent="0">
              <a:buFont typeface="Arial" panose="020B0604020202020204" pitchFamily="34" charset="0"/>
              <a:buNone/>
              <a:defRPr/>
            </a:pPr>
            <a:r>
              <a:rPr lang="en-US" sz="2100" b="1" dirty="0">
                <a:latin typeface="Consolas" panose="020B0609020204030204" pitchFamily="49" charset="0"/>
              </a:rPr>
              <a:t>		If </a:t>
            </a:r>
            <a:r>
              <a:rPr lang="en-US" sz="2100" dirty="0">
                <a:latin typeface="Consolas" panose="020B0609020204030204" pitchFamily="49" charset="0"/>
              </a:rPr>
              <a:t>Customer.name='Bart'</a:t>
            </a:r>
            <a:r>
              <a:rPr lang="en-US" sz="2100" i="1" dirty="0">
                <a:latin typeface="Consolas" panose="020B0609020204030204" pitchFamily="49" charset="0"/>
              </a:rPr>
              <a:t> </a:t>
            </a:r>
            <a:r>
              <a:rPr lang="en-US" sz="2100" b="1" dirty="0">
                <a:latin typeface="Consolas" panose="020B0609020204030204" pitchFamily="49" charset="0"/>
              </a:rPr>
              <a:t>then</a:t>
            </a:r>
            <a:endParaRPr lang="nl-BE" sz="2100" dirty="0">
              <a:latin typeface="Consolas" panose="020B0609020204030204" pitchFamily="49" charset="0"/>
            </a:endParaRPr>
          </a:p>
          <a:p>
            <a:pPr marL="365125" indent="0">
              <a:buFont typeface="Arial" panose="020B0604020202020204" pitchFamily="34" charset="0"/>
              <a:buNone/>
              <a:defRPr/>
            </a:pPr>
            <a:r>
              <a:rPr lang="en-US" sz="2100" dirty="0">
                <a:latin typeface="Consolas" panose="020B0609020204030204" pitchFamily="49" charset="0"/>
              </a:rPr>
              <a:t>			display(Customer);</a:t>
            </a:r>
            <a:endParaRPr lang="nl-BE" sz="2100" dirty="0">
              <a:latin typeface="Consolas" panose="020B0609020204030204" pitchFamily="49" charset="0"/>
            </a:endParaRPr>
          </a:p>
          <a:p>
            <a:pPr marL="365125" indent="0">
              <a:buFont typeface="Arial" panose="020B0604020202020204" pitchFamily="34" charset="0"/>
              <a:buNone/>
              <a:defRPr/>
            </a:pPr>
            <a:r>
              <a:rPr lang="en-US" sz="2100" b="1" dirty="0">
                <a:latin typeface="Consolas" panose="020B0609020204030204" pitchFamily="49" charset="0"/>
              </a:rPr>
              <a:t>		</a:t>
            </a:r>
            <a:r>
              <a:rPr lang="en-US" sz="2100" b="1" dirty="0" err="1">
                <a:latin typeface="Consolas" panose="020B0609020204030204" pitchFamily="49" charset="0"/>
              </a:rPr>
              <a:t>EndIf</a:t>
            </a:r>
            <a:endParaRPr lang="nl-BE" sz="2100" dirty="0">
              <a:latin typeface="Consolas" panose="020B0609020204030204" pitchFamily="49" charset="0"/>
            </a:endParaRPr>
          </a:p>
          <a:p>
            <a:pPr marL="365125" indent="0">
              <a:buFont typeface="Arial" panose="020B0604020202020204" pitchFamily="34" charset="0"/>
              <a:buNone/>
              <a:defRPr/>
            </a:pPr>
            <a:r>
              <a:rPr lang="en-US" sz="2100" dirty="0">
                <a:latin typeface="Consolas" panose="020B0609020204030204" pitchFamily="49" charset="0"/>
              </a:rPr>
              <a:t>		Read(Customer);</a:t>
            </a:r>
            <a:endParaRPr lang="nl-BE" sz="2100" dirty="0">
              <a:latin typeface="Consolas" panose="020B0609020204030204" pitchFamily="49" charset="0"/>
            </a:endParaRPr>
          </a:p>
          <a:p>
            <a:pPr marL="365125" indent="0">
              <a:buFont typeface="Arial" panose="020B0604020202020204" pitchFamily="34" charset="0"/>
              <a:buNone/>
              <a:defRPr/>
            </a:pPr>
            <a:r>
              <a:rPr lang="en-US" sz="2100" b="1" dirty="0">
                <a:latin typeface="Consolas" panose="020B0609020204030204" pitchFamily="49" charset="0"/>
              </a:rPr>
              <a:t>	</a:t>
            </a:r>
            <a:r>
              <a:rPr lang="en-US" sz="2100" b="1" dirty="0" err="1">
                <a:latin typeface="Consolas" panose="020B0609020204030204" pitchFamily="49" charset="0"/>
              </a:rPr>
              <a:t>EndWhile</a:t>
            </a:r>
            <a:r>
              <a:rPr lang="en-US" sz="2100" b="1" dirty="0">
                <a:latin typeface="Consolas" panose="020B0609020204030204" pitchFamily="49" charset="0"/>
              </a:rPr>
              <a:t>;</a:t>
            </a:r>
            <a:endParaRPr lang="nl-BE" sz="2100" dirty="0">
              <a:latin typeface="Consolas" panose="020B0609020204030204" pitchFamily="49" charset="0"/>
            </a:endParaRPr>
          </a:p>
          <a:p>
            <a:pPr marL="365125" indent="0">
              <a:buFont typeface="Arial" panose="020B0604020202020204" pitchFamily="34" charset="0"/>
              <a:buNone/>
              <a:defRPr/>
            </a:pPr>
            <a:r>
              <a:rPr lang="en-US" sz="2100" b="1" dirty="0">
                <a:latin typeface="Consolas" panose="020B0609020204030204" pitchFamily="49" charset="0"/>
              </a:rPr>
              <a:t>End;</a:t>
            </a:r>
            <a:endParaRPr lang="nl-BE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BF4BB9-E8A8-404C-A1D8-85B7231D59E9}"/>
              </a:ext>
            </a:extLst>
          </p:cNvPr>
          <p:cNvSpPr txBox="1">
            <a:spLocks/>
          </p:cNvSpPr>
          <p:nvPr/>
        </p:nvSpPr>
        <p:spPr>
          <a:xfrm>
            <a:off x="5039248" y="2333879"/>
            <a:ext cx="4136503" cy="24747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2000" b="1" dirty="0"/>
              <a:t>Database approach (SQL)</a:t>
            </a:r>
          </a:p>
          <a:p>
            <a:pPr marL="342900" lvl="1" indent="0">
              <a:buNone/>
              <a:defRPr/>
            </a:pPr>
            <a:br>
              <a:rPr lang="en-US" dirty="0"/>
            </a:br>
            <a:r>
              <a:rPr lang="en-US" b="1" dirty="0"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</a:t>
            </a:r>
            <a:endParaRPr lang="nl-BE" dirty="0">
              <a:latin typeface="Consolas" panose="020B0609020204030204" pitchFamily="49" charset="0"/>
            </a:endParaRPr>
          </a:p>
          <a:p>
            <a:pPr marL="342900" lvl="1" indent="0">
              <a:buNone/>
              <a:defRPr/>
            </a:pPr>
            <a:r>
              <a:rPr lang="en-US" b="1" dirty="0"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Customer</a:t>
            </a:r>
            <a:endParaRPr lang="nl-BE" dirty="0">
              <a:latin typeface="Consolas" panose="020B0609020204030204" pitchFamily="49" charset="0"/>
            </a:endParaRPr>
          </a:p>
          <a:p>
            <a:pPr marL="342900" lvl="1" indent="0">
              <a:buNone/>
              <a:defRPr/>
            </a:pPr>
            <a:r>
              <a:rPr lang="en-US" b="1" dirty="0">
                <a:latin typeface="Consolas" panose="020B0609020204030204" pitchFamily="49" charset="0"/>
              </a:rPr>
              <a:t>WHERE</a:t>
            </a:r>
            <a:r>
              <a:rPr lang="nl-BE" b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name = 'Bart'</a:t>
            </a:r>
            <a:endParaRPr lang="nl-BE" dirty="0">
              <a:latin typeface="Consolas" panose="020B0609020204030204" pitchFamily="49" charset="0"/>
            </a:endParaRPr>
          </a:p>
          <a:p>
            <a:pPr marL="365125" indent="0">
              <a:buFont typeface="Arial" panose="020B0604020202020204" pitchFamily="34" charset="0"/>
              <a:buNone/>
              <a:defRPr/>
            </a:pPr>
            <a:br>
              <a:rPr lang="en-US" b="1" dirty="0"/>
            </a:br>
            <a:endParaRPr lang="nl-B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CD26C4-1041-4886-A6EB-4FD973812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4</a:t>
            </a:fld>
            <a:endParaRPr lang="nl-NL" altLang="nl-BE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FDA4-326F-4CEB-B606-7C757DD02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50206"/>
            <a:ext cx="7868356" cy="574408"/>
          </a:xfrm>
        </p:spPr>
        <p:txBody>
          <a:bodyPr/>
          <a:lstStyle/>
          <a:p>
            <a:r>
              <a:rPr lang="en-CA" dirty="0"/>
              <a:t>Distributed Databases – </a:t>
            </a:r>
            <a:r>
              <a:rPr lang="en-CA" sz="2800" dirty="0"/>
              <a:t>Date’s 12 Rules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FBEBE-B90D-48EE-BD49-66DA186E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64" y="3429000"/>
            <a:ext cx="3680047" cy="2091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A21AB-8AE1-427D-8A30-43E441C3E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980" y="3465441"/>
            <a:ext cx="4173729" cy="20551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669D52-379F-4962-AA3F-6C67B291263F}"/>
              </a:ext>
            </a:extLst>
          </p:cNvPr>
          <p:cNvSpPr txBox="1"/>
          <p:nvPr/>
        </p:nvSpPr>
        <p:spPr>
          <a:xfrm>
            <a:off x="896612" y="2724549"/>
            <a:ext cx="8060220" cy="31745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63" b="1" dirty="0"/>
              <a:t>Rule 0: </a:t>
            </a:r>
            <a:r>
              <a:rPr lang="en-US" sz="1463" dirty="0"/>
              <a:t>to the user, a distributed system should look exactly like a non-distributed system</a:t>
            </a:r>
            <a:endParaRPr lang="en-CA" sz="146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165A7A-B618-4104-A556-EE6D9B915C9C}"/>
              </a:ext>
            </a:extLst>
          </p:cNvPr>
          <p:cNvSpPr/>
          <p:nvPr/>
        </p:nvSpPr>
        <p:spPr>
          <a:xfrm>
            <a:off x="896611" y="3043218"/>
            <a:ext cx="8046734" cy="26671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3900" dirty="0"/>
              <a:t>Autonomy, Independency and Transparency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41022D-8710-4AA9-ACE5-3629FC589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40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88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lational vs. NoSQL databases">
            <a:extLst>
              <a:ext uri="{FF2B5EF4-FFF2-40B4-BE49-F238E27FC236}">
                <a16:creationId xmlns:a16="http://schemas.microsoft.com/office/drawing/2014/main" id="{4C4C6FB0-7D62-4A43-B5C6-3C6A956D23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02" y="2193057"/>
            <a:ext cx="4526464" cy="4526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D93B113-F0DF-42CB-B2F3-938DAA9B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RDBMS against NoSQL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2169E8-386A-44E6-A390-47C7D6E12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41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909148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9A47-E6EF-4D76-A8E4-985C8201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ACID vs BASE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F931AB7-64BB-4584-8D0B-56CD7A1C71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66693" y="3062184"/>
          <a:ext cx="4172615" cy="1831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7225">
                  <a:extLst>
                    <a:ext uri="{9D8B030D-6E8A-4147-A177-3AD203B41FA5}">
                      <a16:colId xmlns:a16="http://schemas.microsoft.com/office/drawing/2014/main" val="1299276740"/>
                    </a:ext>
                  </a:extLst>
                </a:gridCol>
                <a:gridCol w="2155390">
                  <a:extLst>
                    <a:ext uri="{9D8B030D-6E8A-4147-A177-3AD203B41FA5}">
                      <a16:colId xmlns:a16="http://schemas.microsoft.com/office/drawing/2014/main" val="3008135990"/>
                    </a:ext>
                  </a:extLst>
                </a:gridCol>
              </a:tblGrid>
              <a:tr h="366224">
                <a:tc>
                  <a:txBody>
                    <a:bodyPr/>
                    <a:lstStyle/>
                    <a:p>
                      <a:pPr algn="ctr" fontAlgn="b"/>
                      <a:r>
                        <a:rPr lang="en-CA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ACID</a:t>
                      </a:r>
                      <a:endParaRPr lang="en-CA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97" marR="4997" marT="4997" marB="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BASE</a:t>
                      </a:r>
                      <a:endParaRPr lang="en-CA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97" marR="4997" marT="4997" marB="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15633"/>
                  </a:ext>
                </a:extLst>
              </a:tr>
              <a:tr h="366224">
                <a:tc>
                  <a:txBody>
                    <a:bodyPr/>
                    <a:lstStyle/>
                    <a:p>
                      <a:pPr algn="l" fontAlgn="b"/>
                      <a:r>
                        <a:rPr lang="en-CA" sz="1500" u="none" strike="noStrike" dirty="0">
                          <a:effectLst/>
                        </a:rPr>
                        <a:t> </a:t>
                      </a:r>
                      <a:r>
                        <a:rPr lang="en-CA" sz="1500" b="1" u="none" strike="noStrike" dirty="0">
                          <a:effectLst/>
                        </a:rPr>
                        <a:t>A</a:t>
                      </a:r>
                      <a:r>
                        <a:rPr lang="en-CA" sz="1500" u="none" strike="noStrike" dirty="0">
                          <a:effectLst/>
                        </a:rPr>
                        <a:t>tomicity</a:t>
                      </a:r>
                      <a:endParaRPr lang="en-CA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97" marR="4997" marT="4997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500" u="none" strike="noStrike" dirty="0">
                          <a:effectLst/>
                        </a:rPr>
                        <a:t> </a:t>
                      </a:r>
                      <a:r>
                        <a:rPr lang="en-CA" sz="1500" b="1" u="none" strike="noStrike" dirty="0">
                          <a:effectLst/>
                        </a:rPr>
                        <a:t>B</a:t>
                      </a:r>
                      <a:r>
                        <a:rPr lang="en-CA" sz="1500" u="none" strike="noStrike" dirty="0">
                          <a:effectLst/>
                        </a:rPr>
                        <a:t>asically </a:t>
                      </a:r>
                      <a:r>
                        <a:rPr lang="en-CA" sz="1500" b="1" u="none" strike="noStrike" dirty="0">
                          <a:effectLst/>
                        </a:rPr>
                        <a:t>A</a:t>
                      </a:r>
                      <a:r>
                        <a:rPr lang="en-CA" sz="1500" u="none" strike="noStrike" dirty="0">
                          <a:effectLst/>
                        </a:rPr>
                        <a:t>vailable</a:t>
                      </a:r>
                      <a:endParaRPr lang="en-CA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97" marR="4997" marT="4997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00785"/>
                  </a:ext>
                </a:extLst>
              </a:tr>
              <a:tr h="366224">
                <a:tc>
                  <a:txBody>
                    <a:bodyPr/>
                    <a:lstStyle/>
                    <a:p>
                      <a:pPr algn="l" fontAlgn="b"/>
                      <a:r>
                        <a:rPr lang="en-CA" sz="1500" u="none" strike="noStrike" dirty="0">
                          <a:effectLst/>
                        </a:rPr>
                        <a:t> </a:t>
                      </a:r>
                      <a:r>
                        <a:rPr lang="en-CA" sz="1500" b="1" u="none" strike="noStrike" dirty="0">
                          <a:effectLst/>
                        </a:rPr>
                        <a:t>C</a:t>
                      </a:r>
                      <a:r>
                        <a:rPr lang="en-CA" sz="1500" u="none" strike="noStrike" dirty="0">
                          <a:effectLst/>
                        </a:rPr>
                        <a:t>onsistency</a:t>
                      </a:r>
                      <a:endParaRPr lang="en-CA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97" marR="4997" marT="4997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500" u="none" strike="noStrike" dirty="0">
                          <a:effectLst/>
                        </a:rPr>
                        <a:t> </a:t>
                      </a:r>
                      <a:r>
                        <a:rPr lang="en-CA" sz="1500" b="1" u="none" strike="noStrike" dirty="0">
                          <a:effectLst/>
                        </a:rPr>
                        <a:t>S</a:t>
                      </a:r>
                      <a:r>
                        <a:rPr lang="en-CA" sz="1500" u="none" strike="noStrike" dirty="0">
                          <a:effectLst/>
                        </a:rPr>
                        <a:t>oft state</a:t>
                      </a:r>
                      <a:endParaRPr lang="en-CA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97" marR="4997" marT="4997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081106"/>
                  </a:ext>
                </a:extLst>
              </a:tr>
              <a:tr h="366224">
                <a:tc>
                  <a:txBody>
                    <a:bodyPr/>
                    <a:lstStyle/>
                    <a:p>
                      <a:pPr algn="l" fontAlgn="b"/>
                      <a:r>
                        <a:rPr lang="en-CA" sz="1500" u="none" strike="noStrike" dirty="0">
                          <a:effectLst/>
                        </a:rPr>
                        <a:t> </a:t>
                      </a:r>
                      <a:r>
                        <a:rPr lang="en-CA" sz="1500" b="1" u="none" strike="noStrike" dirty="0">
                          <a:effectLst/>
                        </a:rPr>
                        <a:t>I</a:t>
                      </a:r>
                      <a:r>
                        <a:rPr lang="en-CA" sz="1500" u="none" strike="noStrike" dirty="0">
                          <a:effectLst/>
                        </a:rPr>
                        <a:t>solation</a:t>
                      </a:r>
                      <a:endParaRPr lang="en-CA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97" marR="4997" marT="4997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500" u="none" strike="noStrike" dirty="0">
                          <a:effectLst/>
                        </a:rPr>
                        <a:t> </a:t>
                      </a:r>
                      <a:r>
                        <a:rPr lang="en-CA" sz="1500" b="1" u="none" strike="noStrike" dirty="0">
                          <a:effectLst/>
                        </a:rPr>
                        <a:t>E</a:t>
                      </a:r>
                      <a:r>
                        <a:rPr lang="en-CA" sz="1500" u="none" strike="noStrike" dirty="0">
                          <a:effectLst/>
                        </a:rPr>
                        <a:t>ventual consistency</a:t>
                      </a:r>
                      <a:endParaRPr lang="en-CA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97" marR="4997" marT="4997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944270"/>
                  </a:ext>
                </a:extLst>
              </a:tr>
              <a:tr h="366224">
                <a:tc>
                  <a:txBody>
                    <a:bodyPr/>
                    <a:lstStyle/>
                    <a:p>
                      <a:pPr algn="l" fontAlgn="b"/>
                      <a:r>
                        <a:rPr lang="en-CA" sz="1500" u="none" strike="noStrike" dirty="0">
                          <a:effectLst/>
                        </a:rPr>
                        <a:t> </a:t>
                      </a:r>
                      <a:r>
                        <a:rPr lang="en-CA" sz="1500" b="1" u="none" strike="noStrike" dirty="0">
                          <a:effectLst/>
                        </a:rPr>
                        <a:t>D</a:t>
                      </a:r>
                      <a:r>
                        <a:rPr lang="en-CA" sz="1500" u="none" strike="noStrike" dirty="0">
                          <a:effectLst/>
                        </a:rPr>
                        <a:t>urable</a:t>
                      </a:r>
                      <a:endParaRPr lang="en-CA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97" marR="4997" marT="4997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97" marR="4997" marT="4997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568635"/>
                  </a:ext>
                </a:extLst>
              </a:tr>
            </a:tbl>
          </a:graphicData>
        </a:graphic>
      </p:graphicFrame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9EBEB897-3966-4EDA-B6CA-92F5D02E321D}"/>
              </a:ext>
            </a:extLst>
          </p:cNvPr>
          <p:cNvSpPr/>
          <p:nvPr/>
        </p:nvSpPr>
        <p:spPr>
          <a:xfrm>
            <a:off x="321080" y="2606781"/>
            <a:ext cx="2011437" cy="951451"/>
          </a:xfrm>
          <a:prstGeom prst="wedgeRectCallout">
            <a:avLst>
              <a:gd name="adj1" fmla="val 78551"/>
              <a:gd name="adj2" fmla="val 52675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dirty="0">
                <a:latin typeface="Calibri" panose="020F0502020204030204" pitchFamily="34" charset="0"/>
              </a:rPr>
              <a:t>All operations in a transaction succeed or every operation is rolled back</a:t>
            </a:r>
            <a:r>
              <a:rPr lang="en-CA" sz="1300" dirty="0"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3E9E48F-B96C-45C3-8FA9-0A0BFD013C10}"/>
              </a:ext>
            </a:extLst>
          </p:cNvPr>
          <p:cNvSpPr/>
          <p:nvPr/>
        </p:nvSpPr>
        <p:spPr>
          <a:xfrm>
            <a:off x="321080" y="3756775"/>
            <a:ext cx="2011437" cy="750206"/>
          </a:xfrm>
          <a:prstGeom prst="wedgeRectCallout">
            <a:avLst>
              <a:gd name="adj1" fmla="val 77669"/>
              <a:gd name="adj2" fmla="val -2142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dirty="0">
                <a:latin typeface="Calibri" panose="020F0502020204030204" pitchFamily="34" charset="0"/>
              </a:rPr>
              <a:t>At the end of the transaction, all data must be left in a consistent state.</a:t>
            </a:r>
            <a:endParaRPr lang="en-CA" sz="1300" dirty="0">
              <a:latin typeface="Calibri" panose="020F0502020204030204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D8FED6E-BB1F-4818-A2BC-0F4E30751E13}"/>
              </a:ext>
            </a:extLst>
          </p:cNvPr>
          <p:cNvSpPr/>
          <p:nvPr/>
        </p:nvSpPr>
        <p:spPr>
          <a:xfrm>
            <a:off x="321080" y="4705524"/>
            <a:ext cx="2011437" cy="1005637"/>
          </a:xfrm>
          <a:prstGeom prst="wedgeRectCallout">
            <a:avLst>
              <a:gd name="adj1" fmla="val 78863"/>
              <a:gd name="adj2" fmla="val -7667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dirty="0">
                <a:latin typeface="Calibri" panose="020F0502020204030204" pitchFamily="34" charset="0"/>
              </a:rPr>
              <a:t>Modifications of data performed by a transaction must be independent of another transactions. </a:t>
            </a:r>
            <a:endParaRPr lang="en-CA" sz="1300" dirty="0">
              <a:latin typeface="Calibri" panose="020F0502020204030204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DDB68ABD-C715-4894-A85A-7CEA186C36E6}"/>
              </a:ext>
            </a:extLst>
          </p:cNvPr>
          <p:cNvSpPr/>
          <p:nvPr/>
        </p:nvSpPr>
        <p:spPr>
          <a:xfrm>
            <a:off x="2866693" y="5031527"/>
            <a:ext cx="2011437" cy="1005638"/>
          </a:xfrm>
          <a:prstGeom prst="wedgeRectCallout">
            <a:avLst>
              <a:gd name="adj1" fmla="val -42183"/>
              <a:gd name="adj2" fmla="val -7012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dirty="0">
                <a:latin typeface="Calibri" panose="020F0502020204030204" pitchFamily="34" charset="0"/>
              </a:rPr>
              <a:t>The results of applying a transaction are permanent, even in the presence of failures.</a:t>
            </a:r>
            <a:endParaRPr lang="en-CA" sz="1300" dirty="0">
              <a:latin typeface="Calibri" panose="020F0502020204030204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9533E976-2BF0-44A7-BF6D-BB75F70F94B3}"/>
              </a:ext>
            </a:extLst>
          </p:cNvPr>
          <p:cNvSpPr/>
          <p:nvPr/>
        </p:nvSpPr>
        <p:spPr>
          <a:xfrm>
            <a:off x="7469814" y="2673090"/>
            <a:ext cx="2011437" cy="574409"/>
          </a:xfrm>
          <a:prstGeom prst="wedgeRectCallout">
            <a:avLst>
              <a:gd name="adj1" fmla="val -90740"/>
              <a:gd name="adj2" fmla="val 11691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dirty="0">
                <a:latin typeface="Calibri" panose="020F0502020204030204" pitchFamily="34" charset="0"/>
              </a:rPr>
              <a:t>The database appears to work most of the time.</a:t>
            </a:r>
            <a:endParaRPr lang="en-CA" sz="1300" dirty="0">
              <a:latin typeface="Calibri" panose="020F0502020204030204" pitchFamily="34" charset="0"/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DBFEDE3-229C-441A-A424-328A6A65FCB9}"/>
              </a:ext>
            </a:extLst>
          </p:cNvPr>
          <p:cNvSpPr/>
          <p:nvPr/>
        </p:nvSpPr>
        <p:spPr>
          <a:xfrm>
            <a:off x="7469813" y="3558232"/>
            <a:ext cx="2011437" cy="1147292"/>
          </a:xfrm>
          <a:prstGeom prst="wedgeRectCallout">
            <a:avLst>
              <a:gd name="adj1" fmla="val -132307"/>
              <a:gd name="adj2" fmla="val -1196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dirty="0">
                <a:latin typeface="Calibri" panose="020F0502020204030204" pitchFamily="34" charset="0"/>
              </a:rPr>
              <a:t>Stores do not have to be write-consistent, nor do different replicas have to be mutually consistent all the time.</a:t>
            </a:r>
            <a:endParaRPr lang="en-CA" sz="1300" dirty="0">
              <a:latin typeface="Calibri" panose="020F0502020204030204" pitchFamily="34" charset="0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0A4B5D92-A344-41A5-91EA-42EBECA30AD8}"/>
              </a:ext>
            </a:extLst>
          </p:cNvPr>
          <p:cNvSpPr/>
          <p:nvPr/>
        </p:nvSpPr>
        <p:spPr>
          <a:xfrm>
            <a:off x="6628891" y="5136752"/>
            <a:ext cx="2011437" cy="574408"/>
          </a:xfrm>
          <a:prstGeom prst="wedgeRectCallout">
            <a:avLst>
              <a:gd name="adj1" fmla="val -104191"/>
              <a:gd name="adj2" fmla="val -16262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dirty="0">
                <a:latin typeface="Calibri" panose="020F0502020204030204" pitchFamily="34" charset="0"/>
              </a:rPr>
              <a:t>Stores exhibit consistency at some later point.</a:t>
            </a:r>
            <a:endParaRPr lang="en-CA" sz="1300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E61E0-AAA2-427D-8309-E7A4DBD88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42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52894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CB9A-C8B3-48AA-A015-DDF914B5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NoSQL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1BDA-D2F6-4947-A7FD-6D45F5B66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622" y="2472268"/>
            <a:ext cx="7676445" cy="3668888"/>
          </a:xfrm>
        </p:spPr>
        <p:txBody>
          <a:bodyPr>
            <a:normAutofit/>
          </a:bodyPr>
          <a:lstStyle/>
          <a:p>
            <a:r>
              <a:rPr lang="en-US" dirty="0"/>
              <a:t>There are four general types (most common categories) of NoSQL databases. Each of these categories has its own specific attributes and limitations. There is not a single solutions which is better than all the others, however there are some databases that are better to solve specific problems. </a:t>
            </a:r>
          </a:p>
          <a:p>
            <a:pPr lvl="1">
              <a:buFont typeface="+mj-lt"/>
              <a:buAutoNum type="arabicPeriod"/>
            </a:pPr>
            <a:r>
              <a:rPr lang="en-US" sz="1800" b="1" dirty="0"/>
              <a:t>Key-Value stores</a:t>
            </a:r>
          </a:p>
          <a:p>
            <a:pPr lvl="1">
              <a:buFont typeface="+mj-lt"/>
              <a:buAutoNum type="arabicPeriod"/>
            </a:pPr>
            <a:r>
              <a:rPr lang="en-US" sz="1800" b="1" dirty="0"/>
              <a:t>Document oriented</a:t>
            </a:r>
            <a:endParaRPr lang="en-CA" sz="1800" b="1" dirty="0"/>
          </a:p>
          <a:p>
            <a:pPr lvl="1">
              <a:buFont typeface="+mj-lt"/>
              <a:buAutoNum type="arabicPeriod"/>
            </a:pPr>
            <a:r>
              <a:rPr lang="en-US" sz="1800" b="1" dirty="0"/>
              <a:t>Column-oriented</a:t>
            </a:r>
          </a:p>
          <a:p>
            <a:pPr lvl="1">
              <a:buFont typeface="+mj-lt"/>
              <a:buAutoNum type="arabicPeriod"/>
            </a:pPr>
            <a:r>
              <a:rPr lang="en-US" sz="1800" b="1" dirty="0"/>
              <a:t>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F0E07-BBFA-4AE7-9A59-1C659B740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43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662374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E6868-9700-49C7-8FFA-D19796AF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Replication and Sharding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536C6-DE41-4611-A94B-545F405D1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0" y="2758281"/>
            <a:ext cx="3628360" cy="111490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Replication</a:t>
            </a:r>
            <a:r>
              <a:rPr lang="en-US" dirty="0"/>
              <a:t> copies the entire database across all nodes in the distributed system.</a:t>
            </a:r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6662BF-D11F-4D86-9E53-DD62199BD7DD}"/>
              </a:ext>
            </a:extLst>
          </p:cNvPr>
          <p:cNvGrpSpPr/>
          <p:nvPr/>
        </p:nvGrpSpPr>
        <p:grpSpPr>
          <a:xfrm>
            <a:off x="1037166" y="3986212"/>
            <a:ext cx="3170005" cy="1782085"/>
            <a:chOff x="1276512" y="2978427"/>
            <a:chExt cx="6240584" cy="3329708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8F55582A-CBAF-4A81-BAA5-1467CECC8773}"/>
                </a:ext>
              </a:extLst>
            </p:cNvPr>
            <p:cNvSpPr/>
            <p:nvPr/>
          </p:nvSpPr>
          <p:spPr>
            <a:xfrm>
              <a:off x="1276512" y="4751741"/>
              <a:ext cx="1430215" cy="675475"/>
            </a:xfrm>
            <a:prstGeom prst="flowChartMagneticDisk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6" name="Right Arrow 6">
              <a:extLst>
                <a:ext uri="{FF2B5EF4-FFF2-40B4-BE49-F238E27FC236}">
                  <a16:creationId xmlns:a16="http://schemas.microsoft.com/office/drawing/2014/main" id="{CB52A229-0AA8-4AD1-81F7-EE8D1BAFCB95}"/>
                </a:ext>
              </a:extLst>
            </p:cNvPr>
            <p:cNvSpPr/>
            <p:nvPr/>
          </p:nvSpPr>
          <p:spPr>
            <a:xfrm>
              <a:off x="3514317" y="3655844"/>
              <a:ext cx="1594339" cy="1765634"/>
            </a:xfrm>
            <a:prstGeom prst="rightArrow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7" name="Flowchart: Magnetic Disk 6">
              <a:extLst>
                <a:ext uri="{FF2B5EF4-FFF2-40B4-BE49-F238E27FC236}">
                  <a16:creationId xmlns:a16="http://schemas.microsoft.com/office/drawing/2014/main" id="{10E5A1A9-9F68-4E80-A9D8-F9C15C532BA6}"/>
                </a:ext>
              </a:extLst>
            </p:cNvPr>
            <p:cNvSpPr/>
            <p:nvPr/>
          </p:nvSpPr>
          <p:spPr>
            <a:xfrm>
              <a:off x="1276512" y="4302356"/>
              <a:ext cx="1430215" cy="675475"/>
            </a:xfrm>
            <a:prstGeom prst="flowChartMagneticDisk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8" name="Flowchart: Magnetic Disk 7">
              <a:extLst>
                <a:ext uri="{FF2B5EF4-FFF2-40B4-BE49-F238E27FC236}">
                  <a16:creationId xmlns:a16="http://schemas.microsoft.com/office/drawing/2014/main" id="{23CBEE18-8B1D-40CF-864A-9E09478E4922}"/>
                </a:ext>
              </a:extLst>
            </p:cNvPr>
            <p:cNvSpPr/>
            <p:nvPr/>
          </p:nvSpPr>
          <p:spPr>
            <a:xfrm>
              <a:off x="1276512" y="3865084"/>
              <a:ext cx="1430215" cy="675475"/>
            </a:xfrm>
            <a:prstGeom prst="flowChartMagneticDisk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77451E08-2004-4A63-B97A-F88922ED6F37}"/>
                </a:ext>
              </a:extLst>
            </p:cNvPr>
            <p:cNvSpPr/>
            <p:nvPr/>
          </p:nvSpPr>
          <p:spPr>
            <a:xfrm>
              <a:off x="6086881" y="3865084"/>
              <a:ext cx="1430215" cy="675475"/>
            </a:xfrm>
            <a:prstGeom prst="flowChartMagneticDisk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0" name="Flowchart: Magnetic Disk 9">
              <a:extLst>
                <a:ext uri="{FF2B5EF4-FFF2-40B4-BE49-F238E27FC236}">
                  <a16:creationId xmlns:a16="http://schemas.microsoft.com/office/drawing/2014/main" id="{0ED82E59-22E6-4675-93A2-DA2EE7C14B1B}"/>
                </a:ext>
              </a:extLst>
            </p:cNvPr>
            <p:cNvSpPr/>
            <p:nvPr/>
          </p:nvSpPr>
          <p:spPr>
            <a:xfrm>
              <a:off x="6086881" y="3415699"/>
              <a:ext cx="1430215" cy="675475"/>
            </a:xfrm>
            <a:prstGeom prst="flowChartMagneticDisk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1" name="Flowchart: Magnetic Disk 10">
              <a:extLst>
                <a:ext uri="{FF2B5EF4-FFF2-40B4-BE49-F238E27FC236}">
                  <a16:creationId xmlns:a16="http://schemas.microsoft.com/office/drawing/2014/main" id="{DAE97837-D8A4-4E84-BC69-1431A4E6B259}"/>
                </a:ext>
              </a:extLst>
            </p:cNvPr>
            <p:cNvSpPr/>
            <p:nvPr/>
          </p:nvSpPr>
          <p:spPr>
            <a:xfrm>
              <a:off x="6086881" y="2978427"/>
              <a:ext cx="1430215" cy="675475"/>
            </a:xfrm>
            <a:prstGeom prst="flowChartMagneticDisk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68E0569D-C994-426B-A430-9E6C4CB83ABA}"/>
                </a:ext>
              </a:extLst>
            </p:cNvPr>
            <p:cNvSpPr/>
            <p:nvPr/>
          </p:nvSpPr>
          <p:spPr>
            <a:xfrm>
              <a:off x="6074506" y="5632660"/>
              <a:ext cx="1430215" cy="675475"/>
            </a:xfrm>
            <a:prstGeom prst="flowChartMagneticDisk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3" name="Flowchart: Magnetic Disk 12">
              <a:extLst>
                <a:ext uri="{FF2B5EF4-FFF2-40B4-BE49-F238E27FC236}">
                  <a16:creationId xmlns:a16="http://schemas.microsoft.com/office/drawing/2014/main" id="{83E8D03F-00E0-48B9-B487-A7484F1DD2AC}"/>
                </a:ext>
              </a:extLst>
            </p:cNvPr>
            <p:cNvSpPr/>
            <p:nvPr/>
          </p:nvSpPr>
          <p:spPr>
            <a:xfrm>
              <a:off x="6074506" y="5183275"/>
              <a:ext cx="1430215" cy="675475"/>
            </a:xfrm>
            <a:prstGeom prst="flowChartMagneticDisk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4" name="Flowchart: Magnetic Disk 13">
              <a:extLst>
                <a:ext uri="{FF2B5EF4-FFF2-40B4-BE49-F238E27FC236}">
                  <a16:creationId xmlns:a16="http://schemas.microsoft.com/office/drawing/2014/main" id="{6CEC8C3B-E338-49B5-9A04-B7CE6082E10C}"/>
                </a:ext>
              </a:extLst>
            </p:cNvPr>
            <p:cNvSpPr/>
            <p:nvPr/>
          </p:nvSpPr>
          <p:spPr>
            <a:xfrm>
              <a:off x="6074506" y="4746003"/>
              <a:ext cx="1430215" cy="675475"/>
            </a:xfrm>
            <a:prstGeom prst="flowChartMagneticDisk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FEA493E-7DB2-4373-8E65-826309D7D7BB}"/>
              </a:ext>
            </a:extLst>
          </p:cNvPr>
          <p:cNvSpPr txBox="1">
            <a:spLocks/>
          </p:cNvSpPr>
          <p:nvPr/>
        </p:nvSpPr>
        <p:spPr>
          <a:xfrm>
            <a:off x="5214556" y="2758281"/>
            <a:ext cx="4279653" cy="1114904"/>
          </a:xfrm>
          <a:prstGeom prst="rect">
            <a:avLst/>
          </a:prstGeom>
        </p:spPr>
        <p:txBody>
          <a:bodyPr vert="horz" lIns="74295" tIns="37148" rIns="74295" bIns="37148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463" b="1" dirty="0"/>
              <a:t>Sharding</a:t>
            </a:r>
            <a:r>
              <a:rPr lang="en-CA" sz="1463" dirty="0"/>
              <a:t> divides the data inside the database and partitions pieces of it to different nodes. Databases can be </a:t>
            </a:r>
            <a:r>
              <a:rPr lang="en-CA" sz="1463" dirty="0" err="1"/>
              <a:t>sharded</a:t>
            </a:r>
            <a:r>
              <a:rPr lang="en-CA" sz="1463" dirty="0"/>
              <a:t> horizontally (by rows) or vertically (by columns).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F326DE-8A91-431C-AE2E-3B81312C7262}"/>
              </a:ext>
            </a:extLst>
          </p:cNvPr>
          <p:cNvGrpSpPr/>
          <p:nvPr/>
        </p:nvGrpSpPr>
        <p:grpSpPr>
          <a:xfrm>
            <a:off x="5810495" y="3986212"/>
            <a:ext cx="3277685" cy="1654597"/>
            <a:chOff x="1445843" y="3514100"/>
            <a:chExt cx="6184573" cy="2953008"/>
          </a:xfrm>
        </p:grpSpPr>
        <p:sp>
          <p:nvSpPr>
            <p:cNvPr id="18" name="Flowchart: Magnetic Disk 17">
              <a:extLst>
                <a:ext uri="{FF2B5EF4-FFF2-40B4-BE49-F238E27FC236}">
                  <a16:creationId xmlns:a16="http://schemas.microsoft.com/office/drawing/2014/main" id="{EE940F19-DFAF-4E76-8BE8-76D7D5497D98}"/>
                </a:ext>
              </a:extLst>
            </p:cNvPr>
            <p:cNvSpPr/>
            <p:nvPr/>
          </p:nvSpPr>
          <p:spPr>
            <a:xfrm>
              <a:off x="1445843" y="5014407"/>
              <a:ext cx="1430215" cy="675475"/>
            </a:xfrm>
            <a:prstGeom prst="flowChartMagneticDisk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9" name="Flowchart: Magnetic Disk 18">
              <a:extLst>
                <a:ext uri="{FF2B5EF4-FFF2-40B4-BE49-F238E27FC236}">
                  <a16:creationId xmlns:a16="http://schemas.microsoft.com/office/drawing/2014/main" id="{2B61C83E-B54E-48D7-B683-F5D4C4745A21}"/>
                </a:ext>
              </a:extLst>
            </p:cNvPr>
            <p:cNvSpPr/>
            <p:nvPr/>
          </p:nvSpPr>
          <p:spPr>
            <a:xfrm>
              <a:off x="1445843" y="4565022"/>
              <a:ext cx="1430215" cy="675475"/>
            </a:xfrm>
            <a:prstGeom prst="flowChartMagneticDisk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0" name="Flowchart: Magnetic Disk 19">
              <a:extLst>
                <a:ext uri="{FF2B5EF4-FFF2-40B4-BE49-F238E27FC236}">
                  <a16:creationId xmlns:a16="http://schemas.microsoft.com/office/drawing/2014/main" id="{E9689F7B-C948-47B0-852C-BEAAA643AECA}"/>
                </a:ext>
              </a:extLst>
            </p:cNvPr>
            <p:cNvSpPr/>
            <p:nvPr/>
          </p:nvSpPr>
          <p:spPr>
            <a:xfrm>
              <a:off x="1445843" y="4127750"/>
              <a:ext cx="1430215" cy="675475"/>
            </a:xfrm>
            <a:prstGeom prst="flowChartMagneticDisk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1" name="Right Arrow 10">
              <a:extLst>
                <a:ext uri="{FF2B5EF4-FFF2-40B4-BE49-F238E27FC236}">
                  <a16:creationId xmlns:a16="http://schemas.microsoft.com/office/drawing/2014/main" id="{941627BB-90A2-416D-A090-FE626CCA2DE4}"/>
                </a:ext>
              </a:extLst>
            </p:cNvPr>
            <p:cNvSpPr/>
            <p:nvPr/>
          </p:nvSpPr>
          <p:spPr>
            <a:xfrm>
              <a:off x="3740960" y="4025999"/>
              <a:ext cx="1594339" cy="1765634"/>
            </a:xfrm>
            <a:prstGeom prst="rightArrow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2" name="Flowchart: Magnetic Disk 21">
              <a:extLst>
                <a:ext uri="{FF2B5EF4-FFF2-40B4-BE49-F238E27FC236}">
                  <a16:creationId xmlns:a16="http://schemas.microsoft.com/office/drawing/2014/main" id="{2BAE044F-89F6-4E68-A1B3-41E8DE63072F}"/>
                </a:ext>
              </a:extLst>
            </p:cNvPr>
            <p:cNvSpPr/>
            <p:nvPr/>
          </p:nvSpPr>
          <p:spPr>
            <a:xfrm>
              <a:off x="6200201" y="5791633"/>
              <a:ext cx="1430215" cy="675475"/>
            </a:xfrm>
            <a:prstGeom prst="flowChartMagneticDisk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3" name="Flowchart: Magnetic Disk 22">
              <a:extLst>
                <a:ext uri="{FF2B5EF4-FFF2-40B4-BE49-F238E27FC236}">
                  <a16:creationId xmlns:a16="http://schemas.microsoft.com/office/drawing/2014/main" id="{F474C4DC-C7A1-4BCF-90A4-EB316C453B3A}"/>
                </a:ext>
              </a:extLst>
            </p:cNvPr>
            <p:cNvSpPr/>
            <p:nvPr/>
          </p:nvSpPr>
          <p:spPr>
            <a:xfrm>
              <a:off x="6200201" y="4634356"/>
              <a:ext cx="1430215" cy="675475"/>
            </a:xfrm>
            <a:prstGeom prst="flowChartMagneticDisk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4" name="Flowchart: Magnetic Disk 23">
              <a:extLst>
                <a:ext uri="{FF2B5EF4-FFF2-40B4-BE49-F238E27FC236}">
                  <a16:creationId xmlns:a16="http://schemas.microsoft.com/office/drawing/2014/main" id="{9BB7B84D-D2FB-43DF-8F1B-F295654A3AF7}"/>
                </a:ext>
              </a:extLst>
            </p:cNvPr>
            <p:cNvSpPr/>
            <p:nvPr/>
          </p:nvSpPr>
          <p:spPr>
            <a:xfrm>
              <a:off x="6200201" y="3514100"/>
              <a:ext cx="1430215" cy="675475"/>
            </a:xfrm>
            <a:prstGeom prst="flowChartMagneticDisk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7B1CCA0-925F-4B26-B34D-3D4179237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44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76694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B19D-1CE6-4686-884B-7E29813A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28" y="1038933"/>
            <a:ext cx="7749142" cy="574408"/>
          </a:xfrm>
        </p:spPr>
        <p:txBody>
          <a:bodyPr/>
          <a:lstStyle/>
          <a:p>
            <a:r>
              <a:rPr lang="en-CA" dirty="0"/>
              <a:t>Relational &amp; NoSQL data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9D3461-DDF3-48E3-A1F6-F7A1495F125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7979" y="2835578"/>
          <a:ext cx="8379499" cy="27782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4207">
                  <a:extLst>
                    <a:ext uri="{9D8B030D-6E8A-4147-A177-3AD203B41FA5}">
                      <a16:colId xmlns:a16="http://schemas.microsoft.com/office/drawing/2014/main" val="1570864699"/>
                    </a:ext>
                  </a:extLst>
                </a:gridCol>
                <a:gridCol w="2196193">
                  <a:extLst>
                    <a:ext uri="{9D8B030D-6E8A-4147-A177-3AD203B41FA5}">
                      <a16:colId xmlns:a16="http://schemas.microsoft.com/office/drawing/2014/main" val="1673730584"/>
                    </a:ext>
                  </a:extLst>
                </a:gridCol>
                <a:gridCol w="2090057">
                  <a:extLst>
                    <a:ext uri="{9D8B030D-6E8A-4147-A177-3AD203B41FA5}">
                      <a16:colId xmlns:a16="http://schemas.microsoft.com/office/drawing/2014/main" val="2232955488"/>
                    </a:ext>
                  </a:extLst>
                </a:gridCol>
                <a:gridCol w="2139042">
                  <a:extLst>
                    <a:ext uri="{9D8B030D-6E8A-4147-A177-3AD203B41FA5}">
                      <a16:colId xmlns:a16="http://schemas.microsoft.com/office/drawing/2014/main" val="2159970442"/>
                    </a:ext>
                  </a:extLst>
                </a:gridCol>
              </a:tblGrid>
              <a:tr h="46304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Relational model</a:t>
                      </a:r>
                      <a:endParaRPr lang="en-CA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Document model</a:t>
                      </a:r>
                      <a:endParaRPr lang="en-CA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Column-oriented </a:t>
                      </a:r>
                      <a:endParaRPr lang="en-CA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Graph model</a:t>
                      </a:r>
                      <a:endParaRPr lang="en-CA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760250"/>
                  </a:ext>
                </a:extLst>
              </a:tr>
              <a:tr h="46304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Tables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Collections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Tables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Nodes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594612"/>
                  </a:ext>
                </a:extLst>
              </a:tr>
              <a:tr h="46304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Rows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Documents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Rows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Nodes?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759217"/>
                  </a:ext>
                </a:extLst>
              </a:tr>
              <a:tr h="46304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Columns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Key/value pairs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Columns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Node Attributes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998769"/>
                  </a:ext>
                </a:extLst>
              </a:tr>
              <a:tr h="46304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Relationships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Embedded docs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Relationships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Relationships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9" marR="7739" marT="7739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094108"/>
                  </a:ext>
                </a:extLst>
              </a:tr>
              <a:tr h="46304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MySQL</a:t>
                      </a:r>
                    </a:p>
                  </a:txBody>
                  <a:tcPr marL="7739" marR="7739" marT="7739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MongoDB</a:t>
                      </a:r>
                    </a:p>
                  </a:txBody>
                  <a:tcPr marL="7739" marR="7739" marT="7739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Redshift</a:t>
                      </a:r>
                    </a:p>
                  </a:txBody>
                  <a:tcPr marL="7739" marR="7739" marT="7739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neo4j</a:t>
                      </a:r>
                    </a:p>
                  </a:txBody>
                  <a:tcPr marL="7739" marR="7739" marT="7739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2212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733375-9117-41D1-839A-50DA97E44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45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5196555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FF66E9-2E07-4C24-9172-778C08400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" y="1631990"/>
            <a:ext cx="9596438" cy="37921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904680-A402-457F-B30D-FA03E49F2E9F}"/>
              </a:ext>
            </a:extLst>
          </p:cNvPr>
          <p:cNvSpPr/>
          <p:nvPr/>
        </p:nvSpPr>
        <p:spPr>
          <a:xfrm>
            <a:off x="335489" y="1099673"/>
            <a:ext cx="2719014" cy="34240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nl-BE" sz="1625" b="1" dirty="0"/>
              <a:t>Data for Decision Making</a:t>
            </a:r>
            <a:endParaRPr lang="en-CA" sz="1625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3A5DB-2EAE-4FEC-B97B-052A7C004894}"/>
              </a:ext>
            </a:extLst>
          </p:cNvPr>
          <p:cNvSpPr txBox="1"/>
          <p:nvPr/>
        </p:nvSpPr>
        <p:spPr>
          <a:xfrm rot="20400354">
            <a:off x="2001874" y="3157771"/>
            <a:ext cx="6988976" cy="542456"/>
          </a:xfrm>
          <a:prstGeom prst="rect">
            <a:avLst/>
          </a:prstGeom>
          <a:gradFill>
            <a:gsLst>
              <a:gs pos="19000">
                <a:schemeClr val="accent4">
                  <a:tint val="64000"/>
                  <a:lumMod val="118000"/>
                  <a:alpha val="25000"/>
                </a:schemeClr>
              </a:gs>
              <a:gs pos="100000">
                <a:schemeClr val="accent4">
                  <a:tint val="92000"/>
                  <a:alpha val="100000"/>
                  <a:lumMod val="110000"/>
                </a:schemeClr>
              </a:gs>
            </a:gsLst>
          </a:gra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925" dirty="0">
                <a:solidFill>
                  <a:srgbClr val="C00000"/>
                </a:solidFill>
              </a:rPr>
              <a:t>Business Intelligence(BI)</a:t>
            </a:r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9FAC9369-2FD6-4F8A-B5A0-6061DC70B608}"/>
              </a:ext>
            </a:extLst>
          </p:cNvPr>
          <p:cNvSpPr/>
          <p:nvPr/>
        </p:nvSpPr>
        <p:spPr>
          <a:xfrm rot="5400000">
            <a:off x="481149" y="2641827"/>
            <a:ext cx="304255" cy="212271"/>
          </a:xfrm>
          <a:prstGeom prst="stripedRightArrow">
            <a:avLst/>
          </a:prstGeom>
          <a:solidFill>
            <a:srgbClr val="FF0000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63"/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91FE533D-0F4E-4E54-A225-4270C3BFF073}"/>
              </a:ext>
            </a:extLst>
          </p:cNvPr>
          <p:cNvSpPr/>
          <p:nvPr/>
        </p:nvSpPr>
        <p:spPr>
          <a:xfrm rot="5400000">
            <a:off x="2213274" y="2733813"/>
            <a:ext cx="304255" cy="212271"/>
          </a:xfrm>
          <a:prstGeom prst="stripedRightArrow">
            <a:avLst/>
          </a:prstGeom>
          <a:solidFill>
            <a:srgbClr val="FF0000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63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7CE698-777D-4A83-AA1D-01D2DADA6E33}"/>
              </a:ext>
            </a:extLst>
          </p:cNvPr>
          <p:cNvCxnSpPr/>
          <p:nvPr/>
        </p:nvCxnSpPr>
        <p:spPr>
          <a:xfrm>
            <a:off x="1195796" y="4018054"/>
            <a:ext cx="367937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1B39F-8582-4BC3-9218-2F8E9BE87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46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56773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617D6650-AD0F-496D-9CFA-C3C40A1D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Data Warehouse</a:t>
            </a:r>
            <a:endParaRPr lang="nl-BE" altLang="nl-BE" dirty="0"/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BF51FB12-7266-4012-B4E4-5156BB6EA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838" y="2602366"/>
            <a:ext cx="7600293" cy="3274444"/>
          </a:xfrm>
        </p:spPr>
        <p:txBody>
          <a:bodyPr>
            <a:normAutofit lnSpcReduction="10000"/>
          </a:bodyPr>
          <a:lstStyle/>
          <a:p>
            <a:r>
              <a:rPr lang="en-US" altLang="nl-BE" sz="1950" dirty="0"/>
              <a:t>“A </a:t>
            </a:r>
            <a:r>
              <a:rPr lang="en-US" altLang="nl-BE" sz="1950" b="1" dirty="0"/>
              <a:t>data warehouse </a:t>
            </a:r>
            <a:r>
              <a:rPr lang="en-US" altLang="nl-BE" sz="1950" dirty="0"/>
              <a:t>(DW or DWH)</a:t>
            </a:r>
            <a:r>
              <a:rPr lang="en-US" altLang="nl-BE" sz="1950" b="1" dirty="0"/>
              <a:t> </a:t>
            </a:r>
            <a:r>
              <a:rPr lang="en-US" altLang="nl-BE" sz="1950" dirty="0"/>
              <a:t>is a subject-oriented, integrated, time-variant, and nonvolatile collection of data in support of </a:t>
            </a:r>
            <a:r>
              <a:rPr lang="en-US" altLang="nl-BE" sz="1950" b="1" dirty="0"/>
              <a:t>management’s decision-making process</a:t>
            </a:r>
            <a:r>
              <a:rPr lang="en-US" altLang="nl-BE" sz="1950" dirty="0"/>
              <a:t>.”</a:t>
            </a:r>
            <a:r>
              <a:rPr lang="en-US" altLang="nl-BE" sz="1950" i="1" dirty="0"/>
              <a:t> </a:t>
            </a:r>
            <a:r>
              <a:rPr lang="en-US" altLang="nl-BE" sz="1950" dirty="0"/>
              <a:t>(</a:t>
            </a:r>
            <a:r>
              <a:rPr lang="en-US" altLang="nl-BE" sz="1950" dirty="0" err="1"/>
              <a:t>Inmon</a:t>
            </a:r>
            <a:r>
              <a:rPr lang="en-US" altLang="nl-BE" sz="1950" dirty="0"/>
              <a:t>, 1996)</a:t>
            </a:r>
          </a:p>
          <a:p>
            <a:r>
              <a:rPr lang="en-US" altLang="nl-BE" sz="1950" dirty="0"/>
              <a:t>In computing, a data warehouse, also known as an enterprise data warehouse (</a:t>
            </a:r>
            <a:r>
              <a:rPr lang="en-US" altLang="nl-BE" sz="1950" b="1" dirty="0"/>
              <a:t>EDW</a:t>
            </a:r>
            <a:r>
              <a:rPr lang="en-US" altLang="nl-BE" sz="1950" dirty="0"/>
              <a:t>), is a system used for </a:t>
            </a:r>
            <a:r>
              <a:rPr lang="en-US" altLang="nl-BE" sz="1950" b="1" dirty="0"/>
              <a:t>reporting</a:t>
            </a:r>
            <a:r>
              <a:rPr lang="en-US" altLang="nl-BE" sz="1950" dirty="0"/>
              <a:t> and </a:t>
            </a:r>
            <a:r>
              <a:rPr lang="en-US" altLang="nl-BE" sz="1950" b="1" dirty="0"/>
              <a:t>data analysis</a:t>
            </a:r>
            <a:r>
              <a:rPr lang="en-US" altLang="nl-BE" sz="1950" dirty="0"/>
              <a:t>, and is considered a core component of </a:t>
            </a:r>
            <a:r>
              <a:rPr lang="en-US" altLang="nl-BE" sz="1950" b="1" dirty="0"/>
              <a:t>business intelligence</a:t>
            </a:r>
            <a:endParaRPr lang="en-US" altLang="nl-BE" sz="1950" dirty="0"/>
          </a:p>
          <a:p>
            <a:r>
              <a:rPr lang="en-US" altLang="nl-BE" sz="1950" dirty="0"/>
              <a:t>DWs are </a:t>
            </a:r>
            <a:r>
              <a:rPr lang="en-US" altLang="nl-BE" sz="1950" b="1" dirty="0"/>
              <a:t>central repositories </a:t>
            </a:r>
            <a:r>
              <a:rPr lang="en-US" altLang="nl-BE" sz="1950" dirty="0"/>
              <a:t>of </a:t>
            </a:r>
            <a:r>
              <a:rPr lang="en-US" altLang="nl-BE" sz="1950" b="1" dirty="0"/>
              <a:t>integrated data (</a:t>
            </a:r>
            <a:r>
              <a:rPr lang="en-US" altLang="nl-BE" sz="1950" dirty="0"/>
              <a:t>current and historical ) from one or more disparate 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6183C-895D-41DC-A26A-FAF7BC5D6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47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1460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02BF2A2B-1DB9-473E-BB65-781500921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nl-BE"/>
              <a:t>Data Warehouse Schemas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7B535-0395-41D1-AF88-0DE39B64B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866" y="2862968"/>
            <a:ext cx="3618886" cy="181167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275" dirty="0"/>
              <a:t>Star schema</a:t>
            </a:r>
          </a:p>
          <a:p>
            <a:pPr>
              <a:defRPr/>
            </a:pPr>
            <a:r>
              <a:rPr lang="en-US" sz="2275" dirty="0"/>
              <a:t>Snowflake schema</a:t>
            </a:r>
          </a:p>
          <a:p>
            <a:pPr marL="0" indent="0">
              <a:buNone/>
              <a:defRPr/>
            </a:pPr>
            <a:endParaRPr lang="nl-BE" sz="2275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D9F9B-1838-4459-8679-09911D6E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507" y="2862968"/>
            <a:ext cx="4555627" cy="23930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CFD59-7455-45D6-998B-31B4F6277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48</a:t>
            </a:fld>
            <a:endParaRPr lang="nl-NL" altLang="nl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C8B9-CB4E-4DE2-BEA5-75FBFA29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Extract, Transform, Load (ETL)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2A648-3FA5-4FC3-9603-FDB0D62D6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54" y="3079307"/>
            <a:ext cx="4109442" cy="20663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32DFF-B46B-45D7-B33B-68A700604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49</a:t>
            </a:fld>
            <a:endParaRPr lang="nl-NL" altLang="nl-B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D96F50E-925D-4661-85C3-84BC2589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487" y="2755786"/>
            <a:ext cx="4833459" cy="3175114"/>
          </a:xfrm>
        </p:spPr>
        <p:txBody>
          <a:bodyPr>
            <a:normAutofit/>
          </a:bodyPr>
          <a:lstStyle/>
          <a:p>
            <a:r>
              <a:rPr lang="en-US" sz="1625" b="1" dirty="0"/>
              <a:t>Capture data </a:t>
            </a:r>
            <a:r>
              <a:rPr lang="en-US" sz="1625" dirty="0"/>
              <a:t>from multiple, heterogeneous sources and </a:t>
            </a:r>
            <a:r>
              <a:rPr lang="en-US" sz="1625" b="1" dirty="0"/>
              <a:t>integrate</a:t>
            </a:r>
            <a:r>
              <a:rPr lang="en-US" sz="1625" dirty="0"/>
              <a:t> into a single persistent store</a:t>
            </a:r>
          </a:p>
          <a:p>
            <a:r>
              <a:rPr lang="en-US" sz="1625" dirty="0"/>
              <a:t>ETL activities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25" b="1" dirty="0"/>
              <a:t>extract</a:t>
            </a:r>
            <a:r>
              <a:rPr lang="en-US" sz="1625" dirty="0"/>
              <a:t>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25" b="1" dirty="0"/>
              <a:t>transform</a:t>
            </a:r>
            <a:r>
              <a:rPr lang="en-US" sz="1625" dirty="0"/>
              <a:t>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25" b="1" dirty="0"/>
              <a:t>load</a:t>
            </a:r>
            <a:r>
              <a:rPr lang="en-US" sz="1625" dirty="0"/>
              <a:t> transformed data </a:t>
            </a:r>
          </a:p>
          <a:p>
            <a:r>
              <a:rPr lang="en-US" altLang="nl-BE" sz="1625" dirty="0"/>
              <a:t>Can </a:t>
            </a:r>
            <a:r>
              <a:rPr lang="en-US" altLang="nl-BE" sz="1625" b="1" dirty="0"/>
              <a:t>consume up to 80% </a:t>
            </a:r>
            <a:r>
              <a:rPr lang="en-US" altLang="nl-BE" sz="1625" dirty="0"/>
              <a:t>of all efforts needed to set up a data warehouse</a:t>
            </a:r>
          </a:p>
        </p:txBody>
      </p:sp>
    </p:spTree>
    <p:extLst>
      <p:ext uri="{BB962C8B-B14F-4D97-AF65-F5344CB8AC3E}">
        <p14:creationId xmlns:p14="http://schemas.microsoft.com/office/powerpoint/2010/main" val="1733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0550C944-C516-4E81-AFE2-B39FCB863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Data Model</a:t>
            </a:r>
            <a:endParaRPr lang="nl-BE" altLang="nl-BE"/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B9E60E26-E8D9-4CB2-9C6D-1594C32E8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755" y="2538803"/>
            <a:ext cx="7766755" cy="3545907"/>
          </a:xfrm>
        </p:spPr>
        <p:txBody>
          <a:bodyPr>
            <a:noAutofit/>
          </a:bodyPr>
          <a:lstStyle/>
          <a:p>
            <a:r>
              <a:rPr lang="en-US" altLang="nl-BE" sz="2000" dirty="0"/>
              <a:t>A </a:t>
            </a:r>
            <a:r>
              <a:rPr lang="en-US" altLang="nl-BE" sz="2000" b="1" dirty="0"/>
              <a:t>data model </a:t>
            </a:r>
            <a:r>
              <a:rPr lang="en-US" altLang="nl-BE" sz="2000" dirty="0"/>
              <a:t>provides a clear and unambiguous description of the </a:t>
            </a:r>
            <a:r>
              <a:rPr lang="en-US" altLang="nl-BE" sz="2000" b="1" dirty="0"/>
              <a:t>data items</a:t>
            </a:r>
            <a:r>
              <a:rPr lang="en-US" altLang="nl-BE" sz="2000" dirty="0"/>
              <a:t>, their </a:t>
            </a:r>
            <a:r>
              <a:rPr lang="en-US" altLang="nl-BE" sz="2000" b="1" dirty="0"/>
              <a:t>relationships</a:t>
            </a:r>
            <a:r>
              <a:rPr lang="en-US" altLang="nl-BE" sz="2000" dirty="0"/>
              <a:t> and various data </a:t>
            </a:r>
            <a:r>
              <a:rPr lang="en-US" altLang="nl-BE" sz="2000" b="1" dirty="0"/>
              <a:t>constraints</a:t>
            </a:r>
            <a:r>
              <a:rPr lang="en-US" altLang="nl-BE" sz="2000" dirty="0"/>
              <a:t>.</a:t>
            </a:r>
          </a:p>
          <a:p>
            <a:pPr marL="0" indent="0">
              <a:buNone/>
            </a:pPr>
            <a:endParaRPr lang="en-US" altLang="nl-BE" sz="2000" dirty="0"/>
          </a:p>
          <a:p>
            <a:r>
              <a:rPr lang="en-US" altLang="nl-BE" sz="2000" dirty="0"/>
              <a:t> There are four types of data model or schema:</a:t>
            </a:r>
          </a:p>
          <a:p>
            <a:pPr marL="745236" lvl="1" indent="-342900">
              <a:buFont typeface="+mj-lt"/>
              <a:buAutoNum type="arabicPeriod"/>
            </a:pPr>
            <a:r>
              <a:rPr lang="en-US" altLang="nl-BE" sz="2000" b="1" dirty="0"/>
              <a:t>Conceptual</a:t>
            </a:r>
          </a:p>
          <a:p>
            <a:pPr marL="745236" lvl="1" indent="-342900">
              <a:buFont typeface="+mj-lt"/>
              <a:buAutoNum type="arabicPeriod"/>
            </a:pPr>
            <a:r>
              <a:rPr lang="en-US" altLang="nl-BE" sz="2000" b="1" dirty="0"/>
              <a:t>Logical </a:t>
            </a:r>
          </a:p>
          <a:p>
            <a:pPr marL="745236" lvl="1" indent="-342900">
              <a:buFont typeface="+mj-lt"/>
              <a:buAutoNum type="arabicPeriod"/>
            </a:pPr>
            <a:r>
              <a:rPr lang="en-US" altLang="nl-BE" sz="2000" b="1" dirty="0"/>
              <a:t>Physical</a:t>
            </a:r>
          </a:p>
          <a:p>
            <a:pPr marL="745236" lvl="1" indent="-342900">
              <a:buFont typeface="+mj-lt"/>
              <a:buAutoNum type="arabicPeriod"/>
            </a:pPr>
            <a:r>
              <a:rPr lang="en-US" altLang="nl-BE" sz="2000" b="1" dirty="0"/>
              <a:t>External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6FB0A9-18E8-4F51-A768-440A70ABA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5</a:t>
            </a:fld>
            <a:endParaRPr lang="nl-NL" altLang="nl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4950A99C-F542-4B5A-B9B8-C7BFE66F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Data Marts</a:t>
            </a:r>
            <a:endParaRPr lang="nl-BE" altLang="nl-BE"/>
          </a:p>
        </p:txBody>
      </p:sp>
      <p:sp>
        <p:nvSpPr>
          <p:cNvPr id="70659" name="Content Placeholder 2">
            <a:extLst>
              <a:ext uri="{FF2B5EF4-FFF2-40B4-BE49-F238E27FC236}">
                <a16:creationId xmlns:a16="http://schemas.microsoft.com/office/drawing/2014/main" id="{E33CBB4E-E72C-430D-9D56-56CFF250A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400" y="2610506"/>
            <a:ext cx="4525574" cy="3254586"/>
          </a:xfrm>
        </p:spPr>
        <p:txBody>
          <a:bodyPr>
            <a:normAutofit fontScale="85000" lnSpcReduction="10000"/>
          </a:bodyPr>
          <a:lstStyle/>
          <a:p>
            <a:r>
              <a:rPr lang="en-US" altLang="nl-BE" dirty="0"/>
              <a:t>A </a:t>
            </a:r>
            <a:r>
              <a:rPr lang="en-US" altLang="nl-BE" b="1" dirty="0"/>
              <a:t>data mart </a:t>
            </a:r>
            <a:r>
              <a:rPr lang="en-US" altLang="nl-BE" dirty="0"/>
              <a:t>is a </a:t>
            </a:r>
            <a:r>
              <a:rPr lang="en-US" altLang="nl-BE" b="1" dirty="0"/>
              <a:t>scaled down version </a:t>
            </a:r>
            <a:r>
              <a:rPr lang="en-US" altLang="nl-BE" dirty="0"/>
              <a:t>of a data warehouse aimed at meeting the information needs of a homogeneous small group of end-users such as a department or business unit </a:t>
            </a:r>
          </a:p>
          <a:p>
            <a:r>
              <a:rPr lang="en-US" altLang="nl-BE" dirty="0"/>
              <a:t>Provide </a:t>
            </a:r>
            <a:r>
              <a:rPr lang="en-US" altLang="nl-BE" b="1" dirty="0"/>
              <a:t>focused content + improve query </a:t>
            </a:r>
            <a:r>
              <a:rPr lang="en-US" altLang="nl-BE" dirty="0"/>
              <a:t>performance</a:t>
            </a:r>
          </a:p>
          <a:p>
            <a:r>
              <a:rPr lang="en-US" altLang="nl-BE" b="1" dirty="0"/>
              <a:t>Dependent data marts </a:t>
            </a:r>
            <a:r>
              <a:rPr lang="en-US" altLang="nl-BE" dirty="0"/>
              <a:t>pull their data directly from a central data warehouse</a:t>
            </a:r>
          </a:p>
          <a:p>
            <a:r>
              <a:rPr lang="en-US" altLang="nl-BE" b="1" dirty="0"/>
              <a:t>Independent data marts </a:t>
            </a:r>
            <a:r>
              <a:rPr lang="en-US" altLang="nl-BE" dirty="0"/>
              <a:t>are standalone systems drawing data directly from the operational systems, external sources or a combination of both </a:t>
            </a:r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E9C99-7F14-4CD0-8C9E-5EDE3C12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771" y="2610507"/>
            <a:ext cx="2747777" cy="1325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C70AF38-9E19-402E-8852-58B69536A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771" y="4462563"/>
            <a:ext cx="2747777" cy="139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815E2-5C10-4C18-89CE-2ACC0DD71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50</a:t>
            </a:fld>
            <a:endParaRPr lang="nl-NL" altLang="nl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B0D51-A047-4AE7-A5C7-077EAA5C4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Lake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ECEFE-B7ED-4F82-810F-4D8CE2086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57" y="2830933"/>
            <a:ext cx="5061598" cy="26216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FCBE3-FC05-4089-AA3F-29A528502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51</a:t>
            </a:fld>
            <a:endParaRPr lang="nl-NL" altLang="nl-B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600AAA-1AB5-4C3A-92EE-164300979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3291" y="2830933"/>
            <a:ext cx="3856652" cy="2775744"/>
          </a:xfrm>
        </p:spPr>
        <p:txBody>
          <a:bodyPr>
            <a:normAutofit fontScale="92500" lnSpcReduction="10000"/>
          </a:bodyPr>
          <a:lstStyle/>
          <a:p>
            <a:r>
              <a:rPr lang="en-US" sz="1625" dirty="0"/>
              <a:t>A </a:t>
            </a:r>
            <a:r>
              <a:rPr lang="en-US" sz="1625" b="1" dirty="0"/>
              <a:t>data lake </a:t>
            </a:r>
            <a:r>
              <a:rPr lang="en-US" sz="1625" dirty="0"/>
              <a:t>is a centralized repository that allows you to store all your </a:t>
            </a:r>
            <a:r>
              <a:rPr lang="en-US" sz="1625" b="1" dirty="0"/>
              <a:t>structured</a:t>
            </a:r>
            <a:r>
              <a:rPr lang="en-US" sz="1625" dirty="0"/>
              <a:t> and </a:t>
            </a:r>
            <a:r>
              <a:rPr lang="en-US" sz="1625" b="1" dirty="0"/>
              <a:t>unstructured</a:t>
            </a:r>
            <a:r>
              <a:rPr lang="en-US" sz="1625" dirty="0"/>
              <a:t> data at any scale</a:t>
            </a:r>
          </a:p>
          <a:p>
            <a:r>
              <a:rPr lang="en-US" sz="1625" dirty="0"/>
              <a:t>You can </a:t>
            </a:r>
            <a:r>
              <a:rPr lang="en-US" sz="1625" b="1" dirty="0"/>
              <a:t>store your data as-is</a:t>
            </a:r>
            <a:r>
              <a:rPr lang="en-US" sz="1625" dirty="0"/>
              <a:t>, without having to first structure the data, and run different types of analytics—from dashboards and visualizations to big data processing, real-time analytics, and machine learning to guide better decisions</a:t>
            </a:r>
            <a:endParaRPr lang="en-CA" sz="1625" dirty="0"/>
          </a:p>
        </p:txBody>
      </p:sp>
    </p:spTree>
    <p:extLst>
      <p:ext uri="{BB962C8B-B14F-4D97-AF65-F5344CB8AC3E}">
        <p14:creationId xmlns:p14="http://schemas.microsoft.com/office/powerpoint/2010/main" val="414449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>
            <a:extLst>
              <a:ext uri="{FF2B5EF4-FFF2-40B4-BE49-F238E27FC236}">
                <a16:creationId xmlns:a16="http://schemas.microsoft.com/office/drawing/2014/main" id="{05E45F59-7B43-47B3-8D62-9A96F437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Business Intelligence</a:t>
            </a:r>
            <a:endParaRPr lang="nl-BE" altLang="nl-BE"/>
          </a:p>
        </p:txBody>
      </p:sp>
      <p:sp>
        <p:nvSpPr>
          <p:cNvPr id="91139" name="Content Placeholder 2">
            <a:extLst>
              <a:ext uri="{FF2B5EF4-FFF2-40B4-BE49-F238E27FC236}">
                <a16:creationId xmlns:a16="http://schemas.microsoft.com/office/drawing/2014/main" id="{1EA08D57-11FD-40FA-82EF-3154FCEA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400" y="2758281"/>
            <a:ext cx="7797385" cy="3142456"/>
          </a:xfrm>
        </p:spPr>
        <p:txBody>
          <a:bodyPr>
            <a:noAutofit/>
          </a:bodyPr>
          <a:lstStyle/>
          <a:p>
            <a:r>
              <a:rPr lang="en-US" altLang="nl-BE" sz="1625" b="1" dirty="0"/>
              <a:t>Business intelligence (BI)</a:t>
            </a:r>
            <a:r>
              <a:rPr lang="en-US" altLang="nl-BE" sz="1625" dirty="0"/>
              <a:t> is referred to as the set of activities, techniques and tools aimed at </a:t>
            </a:r>
            <a:r>
              <a:rPr lang="en-US" altLang="nl-BE" sz="1625" b="1" dirty="0"/>
              <a:t>understanding patterns in past data </a:t>
            </a:r>
            <a:r>
              <a:rPr lang="en-US" altLang="nl-BE" sz="1625" dirty="0"/>
              <a:t>and </a:t>
            </a:r>
            <a:r>
              <a:rPr lang="en-US" altLang="nl-BE" sz="1625" b="1" dirty="0"/>
              <a:t>predicting the future</a:t>
            </a:r>
            <a:r>
              <a:rPr lang="en-US" altLang="nl-BE" sz="1625" dirty="0"/>
              <a:t>.</a:t>
            </a:r>
          </a:p>
          <a:p>
            <a:r>
              <a:rPr lang="en-US" altLang="nl-BE" sz="1625" dirty="0"/>
              <a:t>It’s all about </a:t>
            </a:r>
            <a:r>
              <a:rPr lang="en-US" altLang="nl-BE" sz="1625" b="1" dirty="0"/>
              <a:t>Data</a:t>
            </a:r>
            <a:r>
              <a:rPr lang="en-US" altLang="nl-BE" sz="1625" dirty="0"/>
              <a:t>. Garbage In, Garbage Out (</a:t>
            </a:r>
            <a:r>
              <a:rPr lang="en-US" altLang="nl-BE" sz="1625" b="1" dirty="0" err="1"/>
              <a:t>GiGo</a:t>
            </a:r>
            <a:r>
              <a:rPr lang="en-US" altLang="nl-BE" sz="1625" dirty="0"/>
              <a:t>) </a:t>
            </a:r>
          </a:p>
          <a:p>
            <a:r>
              <a:rPr lang="en-US" altLang="nl-BE" sz="1625" dirty="0"/>
              <a:t>BI techniques</a:t>
            </a:r>
          </a:p>
          <a:p>
            <a:pPr lvl="1"/>
            <a:r>
              <a:rPr lang="en-US" altLang="nl-BE" sz="1463" b="1" dirty="0"/>
              <a:t>(Ad hoc) Query and Reporting</a:t>
            </a:r>
          </a:p>
          <a:p>
            <a:pPr lvl="1"/>
            <a:r>
              <a:rPr lang="en-US" altLang="nl-BE" sz="1463" b="1" dirty="0"/>
              <a:t>Pivot tables </a:t>
            </a:r>
          </a:p>
          <a:p>
            <a:pPr lvl="1"/>
            <a:r>
              <a:rPr lang="en-US" altLang="nl-BE" sz="1463" b="1" dirty="0"/>
              <a:t>OLAP</a:t>
            </a:r>
          </a:p>
          <a:p>
            <a:pPr lvl="1"/>
            <a:r>
              <a:rPr lang="en-US" altLang="nl-BE" sz="1463" b="1" dirty="0"/>
              <a:t>Data Mining</a:t>
            </a:r>
            <a:endParaRPr lang="nl-BE" altLang="nl-BE" sz="1463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1036BD-84F6-4BDF-9223-9DB9639AB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52</a:t>
            </a:fld>
            <a:endParaRPr lang="nl-NL" altLang="nl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5C864-BCF4-4CA7-B927-5AA506B8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MOLAP, ROLAP and HOLAP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D49B1D-7AEF-4CF9-860D-3B68609EE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53</a:t>
            </a:fld>
            <a:endParaRPr lang="nl-NL" alt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B4C252-8567-40DC-A4D5-8EAFCCEAF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13" y="3192661"/>
            <a:ext cx="3927731" cy="237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471075-A9C8-42E3-843D-A6B6617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491" y="2696729"/>
            <a:ext cx="5101696" cy="336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10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4EDC464E-BEE1-4AA8-B9F8-E5F4BE4C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OLAP operators</a:t>
            </a:r>
            <a:endParaRPr lang="nl-BE" altLang="nl-BE"/>
          </a:p>
        </p:txBody>
      </p:sp>
      <p:pic>
        <p:nvPicPr>
          <p:cNvPr id="107524" name="Picture 4">
            <a:extLst>
              <a:ext uri="{FF2B5EF4-FFF2-40B4-BE49-F238E27FC236}">
                <a16:creationId xmlns:a16="http://schemas.microsoft.com/office/drawing/2014/main" id="{2E602B15-D446-4591-A67D-88C3BEAA6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499" y="2959260"/>
            <a:ext cx="4750997" cy="287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E35565-5DF6-434D-AEC5-14103E79FF23}"/>
              </a:ext>
            </a:extLst>
          </p:cNvPr>
          <p:cNvGraphicFramePr>
            <a:graphicFrameLocks noGrp="1"/>
          </p:cNvGraphicFramePr>
          <p:nvPr/>
        </p:nvGraphicFramePr>
        <p:xfrm>
          <a:off x="938400" y="2551015"/>
          <a:ext cx="2775857" cy="3523178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792156">
                  <a:extLst>
                    <a:ext uri="{9D8B030D-6E8A-4147-A177-3AD203B41FA5}">
                      <a16:colId xmlns:a16="http://schemas.microsoft.com/office/drawing/2014/main" val="3809834977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499863616"/>
                    </a:ext>
                  </a:extLst>
                </a:gridCol>
                <a:gridCol w="687337">
                  <a:extLst>
                    <a:ext uri="{9D8B030D-6E8A-4147-A177-3AD203B41FA5}">
                      <a16:colId xmlns:a16="http://schemas.microsoft.com/office/drawing/2014/main" val="3243751106"/>
                    </a:ext>
                  </a:extLst>
                </a:gridCol>
                <a:gridCol w="507823">
                  <a:extLst>
                    <a:ext uri="{9D8B030D-6E8A-4147-A177-3AD203B41FA5}">
                      <a16:colId xmlns:a16="http://schemas.microsoft.com/office/drawing/2014/main" val="2366353413"/>
                    </a:ext>
                  </a:extLst>
                </a:gridCol>
              </a:tblGrid>
              <a:tr h="2331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PRODUCT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QUARTER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REGION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SALES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3706487096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A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Q1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Europe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2284123612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A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Q1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America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91244622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A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Q2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Europe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1085782970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A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Q2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America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50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430223572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A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Q3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America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3228866126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A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Q4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Europe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2313616678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>
                          <a:effectLst/>
                        </a:rPr>
                        <a:t>A</a:t>
                      </a:r>
                      <a:endParaRPr lang="nl-BE" sz="9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Q4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America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2965427195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>
                          <a:effectLst/>
                        </a:rPr>
                        <a:t>B</a:t>
                      </a:r>
                      <a:endParaRPr lang="nl-BE" sz="9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Q1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Europe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2168673668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>
                          <a:effectLst/>
                        </a:rPr>
                        <a:t>B</a:t>
                      </a:r>
                      <a:endParaRPr lang="nl-BE" sz="9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Q1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America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60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3474699746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>
                          <a:effectLst/>
                        </a:rPr>
                        <a:t>B</a:t>
                      </a:r>
                      <a:endParaRPr lang="nl-BE" sz="9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Q2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Europe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809177579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>
                          <a:effectLst/>
                        </a:rPr>
                        <a:t>B</a:t>
                      </a:r>
                      <a:endParaRPr lang="nl-BE" sz="9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Q2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America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2868720733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>
                          <a:effectLst/>
                        </a:rPr>
                        <a:t>B</a:t>
                      </a:r>
                      <a:endParaRPr lang="nl-BE" sz="9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Q3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America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3324832259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B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Q4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Europe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3389215119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B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Q4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America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1588609592"/>
                  </a:ext>
                </a:extLst>
              </a:tr>
            </a:tbl>
          </a:graphicData>
        </a:graphic>
      </p:graphicFrame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E355AE72-A13C-45B4-87A8-7B9001A3B847}"/>
              </a:ext>
            </a:extLst>
          </p:cNvPr>
          <p:cNvSpPr/>
          <p:nvPr/>
        </p:nvSpPr>
        <p:spPr>
          <a:xfrm>
            <a:off x="3943350" y="4262552"/>
            <a:ext cx="522514" cy="269579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463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12946-F149-4FCF-9649-A3B45CA479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54</a:t>
            </a:fld>
            <a:endParaRPr lang="nl-NL" altLang="nl-BE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4">
            <a:extLst>
              <a:ext uri="{FF2B5EF4-FFF2-40B4-BE49-F238E27FC236}">
                <a16:creationId xmlns:a16="http://schemas.microsoft.com/office/drawing/2014/main" id="{D228683A-97D0-432E-8FB1-0D80F16B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409" y="3612246"/>
            <a:ext cx="3044243" cy="2602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1" name="Title 1">
            <a:extLst>
              <a:ext uri="{FF2B5EF4-FFF2-40B4-BE49-F238E27FC236}">
                <a16:creationId xmlns:a16="http://schemas.microsoft.com/office/drawing/2014/main" id="{310AB461-65D9-46AA-A329-7848DC40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OLAP operators – Roll-up &amp; Drill-down</a:t>
            </a:r>
            <a:endParaRPr lang="nl-BE" altLang="nl-BE" dirty="0"/>
          </a:p>
        </p:txBody>
      </p:sp>
      <p:sp>
        <p:nvSpPr>
          <p:cNvPr id="109572" name="Content Placeholder 2">
            <a:extLst>
              <a:ext uri="{FF2B5EF4-FFF2-40B4-BE49-F238E27FC236}">
                <a16:creationId xmlns:a16="http://schemas.microsoft.com/office/drawing/2014/main" id="{EF654FD1-035B-432C-9BA0-63AF4B4A2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400" y="2552589"/>
            <a:ext cx="8295407" cy="861616"/>
          </a:xfrm>
        </p:spPr>
        <p:txBody>
          <a:bodyPr>
            <a:normAutofit/>
          </a:bodyPr>
          <a:lstStyle/>
          <a:p>
            <a:r>
              <a:rPr lang="en-US" altLang="nl-BE" sz="1300" b="1" dirty="0"/>
              <a:t>Drill-up</a:t>
            </a:r>
            <a:r>
              <a:rPr lang="en-US" altLang="nl-BE" sz="1300" dirty="0"/>
              <a:t> (Roll-up) refers to aggregating the current set of fact values within or across one or more dimensions.</a:t>
            </a:r>
          </a:p>
          <a:p>
            <a:r>
              <a:rPr lang="en-US" altLang="nl-BE" sz="1300" b="1" dirty="0"/>
              <a:t>Drill Down </a:t>
            </a:r>
            <a:r>
              <a:rPr lang="en-US" altLang="nl-BE" sz="1300" dirty="0"/>
              <a:t>refers</a:t>
            </a:r>
            <a:r>
              <a:rPr lang="en-US" altLang="nl-BE" sz="1300" b="1" dirty="0"/>
              <a:t> </a:t>
            </a:r>
            <a:r>
              <a:rPr lang="en-US" altLang="nl-BE" sz="1300" dirty="0"/>
              <a:t>to zoom in to more detailed data.</a:t>
            </a:r>
          </a:p>
        </p:txBody>
      </p:sp>
      <p:pic>
        <p:nvPicPr>
          <p:cNvPr id="109575" name="Picture 6">
            <a:extLst>
              <a:ext uri="{FF2B5EF4-FFF2-40B4-BE49-F238E27FC236}">
                <a16:creationId xmlns:a16="http://schemas.microsoft.com/office/drawing/2014/main" id="{9C9BC3EB-09BB-4717-BD81-415F58383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49" y="4381994"/>
            <a:ext cx="1656159" cy="86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rrow: Bent 1">
            <a:extLst>
              <a:ext uri="{FF2B5EF4-FFF2-40B4-BE49-F238E27FC236}">
                <a16:creationId xmlns:a16="http://schemas.microsoft.com/office/drawing/2014/main" id="{DEC350BF-F61E-4128-AAF7-A448924320BC}"/>
              </a:ext>
            </a:extLst>
          </p:cNvPr>
          <p:cNvSpPr/>
          <p:nvPr/>
        </p:nvSpPr>
        <p:spPr>
          <a:xfrm rot="2118395">
            <a:off x="5440676" y="4047448"/>
            <a:ext cx="706932" cy="45133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63">
              <a:solidFill>
                <a:schemeClr val="tx1"/>
              </a:solidFill>
            </a:endParaRP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7FA61DA8-9384-4555-B75A-B9EE11050F55}"/>
              </a:ext>
            </a:extLst>
          </p:cNvPr>
          <p:cNvSpPr/>
          <p:nvPr/>
        </p:nvSpPr>
        <p:spPr>
          <a:xfrm rot="12839903">
            <a:off x="5413463" y="4615348"/>
            <a:ext cx="665056" cy="483663"/>
          </a:xfrm>
          <a:prstGeom prst="ben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463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F555C-1A44-4478-92C3-91C9797EF33F}"/>
              </a:ext>
            </a:extLst>
          </p:cNvPr>
          <p:cNvSpPr txBox="1"/>
          <p:nvPr/>
        </p:nvSpPr>
        <p:spPr>
          <a:xfrm>
            <a:off x="5335083" y="3687504"/>
            <a:ext cx="732893" cy="2923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sz="1300" dirty="0"/>
              <a:t>Roll-up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3303D-F208-404E-A76A-48DE45AC7850}"/>
              </a:ext>
            </a:extLst>
          </p:cNvPr>
          <p:cNvSpPr txBox="1"/>
          <p:nvPr/>
        </p:nvSpPr>
        <p:spPr>
          <a:xfrm>
            <a:off x="5335083" y="5156962"/>
            <a:ext cx="976549" cy="2923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sz="1300" dirty="0"/>
              <a:t>Drill-down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B4CA6-05BC-47CA-A054-7918745367BB}"/>
              </a:ext>
            </a:extLst>
          </p:cNvPr>
          <p:cNvSpPr txBox="1"/>
          <p:nvPr/>
        </p:nvSpPr>
        <p:spPr>
          <a:xfrm rot="19088893">
            <a:off x="3804825" y="4471124"/>
            <a:ext cx="636713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63" dirty="0"/>
              <a:t>Sales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238CB-E075-4829-B239-0B022E3D5651}"/>
              </a:ext>
            </a:extLst>
          </p:cNvPr>
          <p:cNvSpPr txBox="1"/>
          <p:nvPr/>
        </p:nvSpPr>
        <p:spPr>
          <a:xfrm>
            <a:off x="6819632" y="4422666"/>
            <a:ext cx="636713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63" dirty="0"/>
              <a:t>Sales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C7935-99C2-4BFC-AF41-E3CEF0D60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55</a:t>
            </a:fld>
            <a:endParaRPr lang="nl-NL" altLang="nl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3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:a16="http://schemas.microsoft.com/office/drawing/2014/main" id="{34413684-19B7-4091-943C-9043F99D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OLAP operators – Slicing &amp; Dicing</a:t>
            </a:r>
            <a:endParaRPr lang="nl-BE" altLang="nl-BE" dirty="0"/>
          </a:p>
        </p:txBody>
      </p:sp>
      <p:sp>
        <p:nvSpPr>
          <p:cNvPr id="111619" name="Content Placeholder 2">
            <a:extLst>
              <a:ext uri="{FF2B5EF4-FFF2-40B4-BE49-F238E27FC236}">
                <a16:creationId xmlns:a16="http://schemas.microsoft.com/office/drawing/2014/main" id="{244A319C-E69E-4B10-AA9E-D3ED2A1B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253" y="2263152"/>
            <a:ext cx="8001493" cy="1052569"/>
          </a:xfrm>
        </p:spPr>
        <p:txBody>
          <a:bodyPr>
            <a:normAutofit fontScale="92500"/>
          </a:bodyPr>
          <a:lstStyle/>
          <a:p>
            <a:r>
              <a:rPr lang="en-US" altLang="nl-BE" b="1" dirty="0"/>
              <a:t>Slicing </a:t>
            </a:r>
            <a:r>
              <a:rPr lang="en-US" altLang="nl-BE" dirty="0"/>
              <a:t>represents the operation whereby one of the dimensions is set at a particular value.</a:t>
            </a:r>
          </a:p>
          <a:p>
            <a:r>
              <a:rPr lang="en-US" altLang="nl-BE" b="1" dirty="0"/>
              <a:t>Dicing </a:t>
            </a:r>
            <a:r>
              <a:rPr lang="en-US" altLang="nl-BE" dirty="0"/>
              <a:t>corresponds to a range selection on one or more dimensions</a:t>
            </a:r>
            <a:endParaRPr lang="nl-BE" altLang="nl-BE" dirty="0"/>
          </a:p>
          <a:p>
            <a:endParaRPr lang="nl-BE" altLang="nl-BE" dirty="0"/>
          </a:p>
        </p:txBody>
      </p:sp>
      <p:pic>
        <p:nvPicPr>
          <p:cNvPr id="111621" name="Picture 4">
            <a:extLst>
              <a:ext uri="{FF2B5EF4-FFF2-40B4-BE49-F238E27FC236}">
                <a16:creationId xmlns:a16="http://schemas.microsoft.com/office/drawing/2014/main" id="{57B76BAD-5A69-4C8E-A76F-FED2BD999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80" y="3941908"/>
            <a:ext cx="3360320" cy="2645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41C74F-2EFF-440A-BCE7-B8ADB8F1CEC0}"/>
              </a:ext>
            </a:extLst>
          </p:cNvPr>
          <p:cNvSpPr txBox="1"/>
          <p:nvPr/>
        </p:nvSpPr>
        <p:spPr>
          <a:xfrm rot="18766851">
            <a:off x="5880711" y="5329910"/>
            <a:ext cx="606256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94" b="1" dirty="0"/>
              <a:t>Quarter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D729B-0AB5-4F5F-8E55-4A7C51A9F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56</a:t>
            </a:fld>
            <a:endParaRPr lang="nl-NL" altLang="nl-BE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5B879C4-08D0-436F-B3C6-5C47D1A66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787" y="3821324"/>
            <a:ext cx="3585964" cy="2718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>
            <a:extLst>
              <a:ext uri="{FF2B5EF4-FFF2-40B4-BE49-F238E27FC236}">
                <a16:creationId xmlns:a16="http://schemas.microsoft.com/office/drawing/2014/main" id="{B3C2947E-E8C4-4D1C-8480-8001E72F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478" y="1063418"/>
            <a:ext cx="7356514" cy="591890"/>
          </a:xfrm>
        </p:spPr>
        <p:txBody>
          <a:bodyPr/>
          <a:lstStyle/>
          <a:p>
            <a:r>
              <a:rPr lang="en-US" altLang="nl-BE" dirty="0"/>
              <a:t>OLAP queries in SQL – </a:t>
            </a:r>
            <a:r>
              <a:rPr lang="en-US" altLang="nl-BE" sz="2600" dirty="0"/>
              <a:t>GROUP BY CUBE</a:t>
            </a:r>
            <a:endParaRPr lang="nl-BE" altLang="nl-B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F5956B-F89A-4CDB-87BC-532E5E4975F5}"/>
              </a:ext>
            </a:extLst>
          </p:cNvPr>
          <p:cNvGraphicFramePr>
            <a:graphicFrameLocks noGrp="1"/>
          </p:cNvGraphicFramePr>
          <p:nvPr/>
        </p:nvGraphicFramePr>
        <p:xfrm>
          <a:off x="348346" y="2543076"/>
          <a:ext cx="2669722" cy="3523178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761867">
                  <a:extLst>
                    <a:ext uri="{9D8B030D-6E8A-4147-A177-3AD203B41FA5}">
                      <a16:colId xmlns:a16="http://schemas.microsoft.com/office/drawing/2014/main" val="3809834977"/>
                    </a:ext>
                  </a:extLst>
                </a:gridCol>
                <a:gridCol w="758391">
                  <a:extLst>
                    <a:ext uri="{9D8B030D-6E8A-4147-A177-3AD203B41FA5}">
                      <a16:colId xmlns:a16="http://schemas.microsoft.com/office/drawing/2014/main" val="1499863616"/>
                    </a:ext>
                  </a:extLst>
                </a:gridCol>
                <a:gridCol w="661057">
                  <a:extLst>
                    <a:ext uri="{9D8B030D-6E8A-4147-A177-3AD203B41FA5}">
                      <a16:colId xmlns:a16="http://schemas.microsoft.com/office/drawing/2014/main" val="3243751106"/>
                    </a:ext>
                  </a:extLst>
                </a:gridCol>
                <a:gridCol w="488407">
                  <a:extLst>
                    <a:ext uri="{9D8B030D-6E8A-4147-A177-3AD203B41FA5}">
                      <a16:colId xmlns:a16="http://schemas.microsoft.com/office/drawing/2014/main" val="2366353413"/>
                    </a:ext>
                  </a:extLst>
                </a:gridCol>
              </a:tblGrid>
              <a:tr h="2331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PRODUCT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QUARTER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REGION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SALES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3706487096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A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Q1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Europe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2284123612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A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Q1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America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91244622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A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Q2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Europe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1085782970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A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Q2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America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430223572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A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Q3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America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3228866126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A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Q4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Europe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2313616678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A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Q4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America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2965427195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>
                          <a:effectLst/>
                        </a:rPr>
                        <a:t>B</a:t>
                      </a:r>
                      <a:endParaRPr lang="nl-BE" sz="9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Q1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Europe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2168673668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>
                          <a:effectLst/>
                        </a:rPr>
                        <a:t>B</a:t>
                      </a:r>
                      <a:endParaRPr lang="nl-BE" sz="9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Q1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America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60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3474699746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>
                          <a:effectLst/>
                        </a:rPr>
                        <a:t>B</a:t>
                      </a:r>
                      <a:endParaRPr lang="nl-BE" sz="9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Q2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Europe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809177579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>
                          <a:effectLst/>
                        </a:rPr>
                        <a:t>B</a:t>
                      </a:r>
                      <a:endParaRPr lang="nl-BE" sz="9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Q2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America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2868720733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>
                          <a:effectLst/>
                        </a:rPr>
                        <a:t>B</a:t>
                      </a:r>
                      <a:endParaRPr lang="nl-BE" sz="9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Q3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America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3324832259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B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Q4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Europe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3389215119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B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Q4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America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158860959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9D77D92-141A-4D70-A525-2DA59EFB4BE6}"/>
              </a:ext>
            </a:extLst>
          </p:cNvPr>
          <p:cNvSpPr/>
          <p:nvPr/>
        </p:nvSpPr>
        <p:spPr>
          <a:xfrm>
            <a:off x="3282724" y="2675085"/>
            <a:ext cx="330789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nl-BE" sz="1300" dirty="0"/>
              <a:t>The </a:t>
            </a:r>
            <a:r>
              <a:rPr lang="en-US" altLang="nl-BE" sz="1300" b="1" dirty="0"/>
              <a:t>CUBE </a:t>
            </a:r>
            <a:r>
              <a:rPr lang="en-US" altLang="nl-BE" sz="1300" dirty="0"/>
              <a:t>operator computes a union of GROUP BY’s on every subset of the specified attribute types</a:t>
            </a:r>
            <a:endParaRPr lang="nl-BE" altLang="nl-BE" sz="13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662B24-1C7F-4EA2-98BE-A7F64176B6E2}"/>
              </a:ext>
            </a:extLst>
          </p:cNvPr>
          <p:cNvGraphicFramePr>
            <a:graphicFrameLocks noGrp="1"/>
          </p:cNvGraphicFramePr>
          <p:nvPr/>
        </p:nvGraphicFramePr>
        <p:xfrm>
          <a:off x="6906986" y="2649056"/>
          <a:ext cx="2467347" cy="3392749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847022">
                  <a:extLst>
                    <a:ext uri="{9D8B030D-6E8A-4147-A177-3AD203B41FA5}">
                      <a16:colId xmlns:a16="http://schemas.microsoft.com/office/drawing/2014/main" val="1115403692"/>
                    </a:ext>
                  </a:extLst>
                </a:gridCol>
                <a:gridCol w="728849">
                  <a:extLst>
                    <a:ext uri="{9D8B030D-6E8A-4147-A177-3AD203B41FA5}">
                      <a16:colId xmlns:a16="http://schemas.microsoft.com/office/drawing/2014/main" val="2529068420"/>
                    </a:ext>
                  </a:extLst>
                </a:gridCol>
                <a:gridCol w="891476">
                  <a:extLst>
                    <a:ext uri="{9D8B030D-6E8A-4147-A177-3AD203B41FA5}">
                      <a16:colId xmlns:a16="http://schemas.microsoft.com/office/drawing/2014/main" val="1930759725"/>
                    </a:ext>
                  </a:extLst>
                </a:gridCol>
              </a:tblGrid>
              <a:tr h="2119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QUARTER</a:t>
                      </a:r>
                      <a:endParaRPr lang="nl-B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REGION</a:t>
                      </a:r>
                      <a:endParaRPr lang="nl-B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SALES</a:t>
                      </a:r>
                      <a:endParaRPr lang="nl-B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extLst>
                  <a:ext uri="{0D108BD9-81ED-4DB2-BD59-A6C34878D82A}">
                    <a16:rowId xmlns:a16="http://schemas.microsoft.com/office/drawing/2014/main" val="790167420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b="0" dirty="0">
                          <a:effectLst/>
                        </a:rPr>
                        <a:t>Q1</a:t>
                      </a:r>
                      <a:endParaRPr lang="nl-BE" sz="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Europe</a:t>
                      </a:r>
                      <a:endParaRPr lang="nl-B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50</a:t>
                      </a:r>
                      <a:endParaRPr lang="nl-B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extLst>
                  <a:ext uri="{0D108BD9-81ED-4DB2-BD59-A6C34878D82A}">
                    <a16:rowId xmlns:a16="http://schemas.microsoft.com/office/drawing/2014/main" val="2991029131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b="0" dirty="0">
                          <a:effectLst/>
                        </a:rPr>
                        <a:t>Q1</a:t>
                      </a:r>
                      <a:endParaRPr lang="nl-BE" sz="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America</a:t>
                      </a:r>
                      <a:endParaRPr lang="nl-B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80</a:t>
                      </a:r>
                      <a:endParaRPr lang="nl-B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extLst>
                  <a:ext uri="{0D108BD9-81ED-4DB2-BD59-A6C34878D82A}">
                    <a16:rowId xmlns:a16="http://schemas.microsoft.com/office/drawing/2014/main" val="899810102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b="0" dirty="0">
                          <a:effectLst/>
                        </a:rPr>
                        <a:t>Q2</a:t>
                      </a:r>
                      <a:endParaRPr lang="nl-BE" sz="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Europe</a:t>
                      </a:r>
                      <a:endParaRPr lang="nl-B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40</a:t>
                      </a:r>
                      <a:endParaRPr lang="nl-B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extLst>
                  <a:ext uri="{0D108BD9-81ED-4DB2-BD59-A6C34878D82A}">
                    <a16:rowId xmlns:a16="http://schemas.microsoft.com/office/drawing/2014/main" val="3736256954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b="0" dirty="0">
                          <a:effectLst/>
                        </a:rPr>
                        <a:t>Q2</a:t>
                      </a:r>
                      <a:endParaRPr lang="nl-BE" sz="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America</a:t>
                      </a:r>
                      <a:endParaRPr lang="nl-B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60</a:t>
                      </a:r>
                      <a:endParaRPr lang="nl-B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extLst>
                  <a:ext uri="{0D108BD9-81ED-4DB2-BD59-A6C34878D82A}">
                    <a16:rowId xmlns:a16="http://schemas.microsoft.com/office/drawing/2014/main" val="1320555164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b="0" dirty="0">
                          <a:effectLst/>
                        </a:rPr>
                        <a:t>Q3</a:t>
                      </a:r>
                      <a:endParaRPr lang="nl-BE" sz="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Europe</a:t>
                      </a:r>
                      <a:endParaRPr lang="nl-B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NULL</a:t>
                      </a:r>
                      <a:endParaRPr lang="nl-B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extLst>
                  <a:ext uri="{0D108BD9-81ED-4DB2-BD59-A6C34878D82A}">
                    <a16:rowId xmlns:a16="http://schemas.microsoft.com/office/drawing/2014/main" val="1062920856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b="0">
                          <a:effectLst/>
                        </a:rPr>
                        <a:t>Q3</a:t>
                      </a:r>
                      <a:endParaRPr lang="nl-BE" sz="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America</a:t>
                      </a:r>
                      <a:endParaRPr lang="nl-B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40</a:t>
                      </a:r>
                      <a:endParaRPr lang="nl-B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extLst>
                  <a:ext uri="{0D108BD9-81ED-4DB2-BD59-A6C34878D82A}">
                    <a16:rowId xmlns:a16="http://schemas.microsoft.com/office/drawing/2014/main" val="1798905146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b="0">
                          <a:effectLst/>
                        </a:rPr>
                        <a:t>Q4</a:t>
                      </a:r>
                      <a:endParaRPr lang="nl-BE" sz="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Europe</a:t>
                      </a:r>
                      <a:endParaRPr lang="nl-B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20</a:t>
                      </a:r>
                      <a:endParaRPr lang="nl-B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extLst>
                  <a:ext uri="{0D108BD9-81ED-4DB2-BD59-A6C34878D82A}">
                    <a16:rowId xmlns:a16="http://schemas.microsoft.com/office/drawing/2014/main" val="1920646152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b="0">
                          <a:effectLst/>
                        </a:rPr>
                        <a:t>Q4</a:t>
                      </a:r>
                      <a:endParaRPr lang="nl-BE" sz="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America</a:t>
                      </a:r>
                      <a:endParaRPr lang="nl-B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80</a:t>
                      </a:r>
                      <a:endParaRPr lang="nl-B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extLst>
                  <a:ext uri="{0D108BD9-81ED-4DB2-BD59-A6C34878D82A}">
                    <a16:rowId xmlns:a16="http://schemas.microsoft.com/office/drawing/2014/main" val="2375557924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b="0">
                          <a:effectLst/>
                        </a:rPr>
                        <a:t>Q1</a:t>
                      </a:r>
                      <a:endParaRPr lang="nl-BE" sz="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NULL</a:t>
                      </a:r>
                      <a:endParaRPr lang="nl-B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130</a:t>
                      </a:r>
                      <a:endParaRPr lang="nl-B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extLst>
                  <a:ext uri="{0D108BD9-81ED-4DB2-BD59-A6C34878D82A}">
                    <a16:rowId xmlns:a16="http://schemas.microsoft.com/office/drawing/2014/main" val="2984772672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b="0">
                          <a:effectLst/>
                        </a:rPr>
                        <a:t>Q2</a:t>
                      </a:r>
                      <a:endParaRPr lang="nl-BE" sz="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NULL</a:t>
                      </a:r>
                      <a:endParaRPr lang="nl-B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100</a:t>
                      </a:r>
                      <a:endParaRPr lang="nl-B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extLst>
                  <a:ext uri="{0D108BD9-81ED-4DB2-BD59-A6C34878D82A}">
                    <a16:rowId xmlns:a16="http://schemas.microsoft.com/office/drawing/2014/main" val="2085317211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b="0" dirty="0">
                          <a:effectLst/>
                        </a:rPr>
                        <a:t>Q3</a:t>
                      </a:r>
                      <a:endParaRPr lang="nl-BE" sz="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NULL</a:t>
                      </a:r>
                      <a:endParaRPr lang="nl-B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40</a:t>
                      </a:r>
                      <a:endParaRPr lang="nl-B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extLst>
                  <a:ext uri="{0D108BD9-81ED-4DB2-BD59-A6C34878D82A}">
                    <a16:rowId xmlns:a16="http://schemas.microsoft.com/office/drawing/2014/main" val="3755974425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b="0">
                          <a:effectLst/>
                        </a:rPr>
                        <a:t>Q4</a:t>
                      </a:r>
                      <a:endParaRPr lang="nl-BE" sz="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NULL</a:t>
                      </a:r>
                      <a:endParaRPr lang="nl-B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90</a:t>
                      </a:r>
                      <a:endParaRPr lang="nl-B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extLst>
                  <a:ext uri="{0D108BD9-81ED-4DB2-BD59-A6C34878D82A}">
                    <a16:rowId xmlns:a16="http://schemas.microsoft.com/office/drawing/2014/main" val="3083685871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b="0" dirty="0">
                          <a:effectLst/>
                        </a:rPr>
                        <a:t>NULL</a:t>
                      </a:r>
                      <a:endParaRPr lang="nl-BE" sz="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Europe</a:t>
                      </a:r>
                      <a:endParaRPr lang="nl-B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110</a:t>
                      </a:r>
                      <a:endParaRPr lang="nl-B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extLst>
                  <a:ext uri="{0D108BD9-81ED-4DB2-BD59-A6C34878D82A}">
                    <a16:rowId xmlns:a16="http://schemas.microsoft.com/office/drawing/2014/main" val="2561946804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b="0" dirty="0">
                          <a:effectLst/>
                        </a:rPr>
                        <a:t>NULL</a:t>
                      </a:r>
                      <a:endParaRPr lang="nl-BE" sz="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America</a:t>
                      </a:r>
                      <a:endParaRPr lang="nl-B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250</a:t>
                      </a:r>
                      <a:endParaRPr lang="nl-B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extLst>
                  <a:ext uri="{0D108BD9-81ED-4DB2-BD59-A6C34878D82A}">
                    <a16:rowId xmlns:a16="http://schemas.microsoft.com/office/drawing/2014/main" val="2289029293"/>
                  </a:ext>
                </a:extLst>
              </a:tr>
              <a:tr h="21205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b="0" dirty="0">
                          <a:effectLst/>
                        </a:rPr>
                        <a:t>NULL</a:t>
                      </a:r>
                      <a:endParaRPr lang="nl-BE" sz="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NULL</a:t>
                      </a:r>
                      <a:endParaRPr lang="nl-B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360</a:t>
                      </a:r>
                      <a:endParaRPr lang="nl-B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64" marR="40564" marT="0" marB="0"/>
                </a:tc>
                <a:extLst>
                  <a:ext uri="{0D108BD9-81ED-4DB2-BD59-A6C34878D82A}">
                    <a16:rowId xmlns:a16="http://schemas.microsoft.com/office/drawing/2014/main" val="404409410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F495BE2-BA78-417C-B305-E0454C4F285C}"/>
              </a:ext>
            </a:extLst>
          </p:cNvPr>
          <p:cNvSpPr/>
          <p:nvPr/>
        </p:nvSpPr>
        <p:spPr>
          <a:xfrm>
            <a:off x="3480706" y="4030582"/>
            <a:ext cx="2911928" cy="6176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38" b="1" dirty="0">
                <a:latin typeface="Consolas" panose="020B0609020204030204" pitchFamily="49" charset="0"/>
              </a:rPr>
              <a:t>SELECT</a:t>
            </a:r>
            <a:r>
              <a:rPr lang="en-US" sz="1138" dirty="0">
                <a:latin typeface="Consolas" panose="020B0609020204030204" pitchFamily="49" charset="0"/>
              </a:rPr>
              <a:t> QUARTER, REGION, </a:t>
            </a:r>
            <a:r>
              <a:rPr lang="en-US" sz="1138" b="1" dirty="0">
                <a:latin typeface="Consolas" panose="020B0609020204030204" pitchFamily="49" charset="0"/>
              </a:rPr>
              <a:t>SUM</a:t>
            </a:r>
            <a:r>
              <a:rPr lang="en-US" sz="1138" dirty="0">
                <a:latin typeface="Consolas" panose="020B0609020204030204" pitchFamily="49" charset="0"/>
              </a:rPr>
              <a:t>(SALES)</a:t>
            </a:r>
            <a:br>
              <a:rPr lang="en-US" sz="1138" dirty="0">
                <a:latin typeface="Consolas" panose="020B0609020204030204" pitchFamily="49" charset="0"/>
              </a:rPr>
            </a:br>
            <a:r>
              <a:rPr lang="en-US" sz="1138" b="1" dirty="0">
                <a:latin typeface="Consolas" panose="020B0609020204030204" pitchFamily="49" charset="0"/>
              </a:rPr>
              <a:t>FROM</a:t>
            </a:r>
            <a:r>
              <a:rPr lang="en-US" sz="1138" dirty="0">
                <a:latin typeface="Consolas" panose="020B0609020204030204" pitchFamily="49" charset="0"/>
              </a:rPr>
              <a:t> SALESTABLE</a:t>
            </a:r>
            <a:br>
              <a:rPr lang="en-US" sz="1138" dirty="0">
                <a:latin typeface="Consolas" panose="020B0609020204030204" pitchFamily="49" charset="0"/>
              </a:rPr>
            </a:br>
            <a:r>
              <a:rPr lang="en-US" sz="1138" b="1" dirty="0">
                <a:latin typeface="Consolas" panose="020B0609020204030204" pitchFamily="49" charset="0"/>
              </a:rPr>
              <a:t>GROUP BY CUBE</a:t>
            </a:r>
            <a:r>
              <a:rPr lang="en-US" sz="1138" dirty="0">
                <a:latin typeface="Consolas" panose="020B0609020204030204" pitchFamily="49" charset="0"/>
              </a:rPr>
              <a:t> (QUARTER, REGION)</a:t>
            </a:r>
            <a:endParaRPr lang="en-CA" sz="1138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DD6A3FF-0DCB-409A-8C34-A6905725BBE9}"/>
              </a:ext>
            </a:extLst>
          </p:cNvPr>
          <p:cNvSpPr/>
          <p:nvPr/>
        </p:nvSpPr>
        <p:spPr>
          <a:xfrm>
            <a:off x="3084743" y="4227059"/>
            <a:ext cx="329289" cy="236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63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6A4D68D-9CB7-4818-B959-B5CD534BC48E}"/>
              </a:ext>
            </a:extLst>
          </p:cNvPr>
          <p:cNvSpPr/>
          <p:nvPr/>
        </p:nvSpPr>
        <p:spPr>
          <a:xfrm>
            <a:off x="6485166" y="4227059"/>
            <a:ext cx="329289" cy="236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63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8F3F4A-8F19-43C9-816A-5B4044FC3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57</a:t>
            </a:fld>
            <a:endParaRPr lang="nl-NL" altLang="nl-BE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>
            <a:extLst>
              <a:ext uri="{FF2B5EF4-FFF2-40B4-BE49-F238E27FC236}">
                <a16:creationId xmlns:a16="http://schemas.microsoft.com/office/drawing/2014/main" id="{B3C2947E-E8C4-4D1C-8480-8001E72F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06" y="1133932"/>
            <a:ext cx="7822849" cy="591890"/>
          </a:xfrm>
        </p:spPr>
        <p:txBody>
          <a:bodyPr/>
          <a:lstStyle/>
          <a:p>
            <a:r>
              <a:rPr lang="en-US" altLang="nl-BE" dirty="0"/>
              <a:t>OLAP queries in SQL – </a:t>
            </a:r>
            <a:r>
              <a:rPr lang="en-US" altLang="nl-BE" sz="2600" dirty="0"/>
              <a:t>GROUP BY ROLLUP</a:t>
            </a:r>
            <a:endParaRPr lang="nl-BE" altLang="nl-B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F5956B-F89A-4CDB-87BC-532E5E4975F5}"/>
              </a:ext>
            </a:extLst>
          </p:cNvPr>
          <p:cNvGraphicFramePr>
            <a:graphicFrameLocks noGrp="1"/>
          </p:cNvGraphicFramePr>
          <p:nvPr/>
        </p:nvGraphicFramePr>
        <p:xfrm>
          <a:off x="348346" y="2543076"/>
          <a:ext cx="2669722" cy="3523178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761867">
                  <a:extLst>
                    <a:ext uri="{9D8B030D-6E8A-4147-A177-3AD203B41FA5}">
                      <a16:colId xmlns:a16="http://schemas.microsoft.com/office/drawing/2014/main" val="3809834977"/>
                    </a:ext>
                  </a:extLst>
                </a:gridCol>
                <a:gridCol w="758391">
                  <a:extLst>
                    <a:ext uri="{9D8B030D-6E8A-4147-A177-3AD203B41FA5}">
                      <a16:colId xmlns:a16="http://schemas.microsoft.com/office/drawing/2014/main" val="1499863616"/>
                    </a:ext>
                  </a:extLst>
                </a:gridCol>
                <a:gridCol w="661057">
                  <a:extLst>
                    <a:ext uri="{9D8B030D-6E8A-4147-A177-3AD203B41FA5}">
                      <a16:colId xmlns:a16="http://schemas.microsoft.com/office/drawing/2014/main" val="3243751106"/>
                    </a:ext>
                  </a:extLst>
                </a:gridCol>
                <a:gridCol w="488407">
                  <a:extLst>
                    <a:ext uri="{9D8B030D-6E8A-4147-A177-3AD203B41FA5}">
                      <a16:colId xmlns:a16="http://schemas.microsoft.com/office/drawing/2014/main" val="2366353413"/>
                    </a:ext>
                  </a:extLst>
                </a:gridCol>
              </a:tblGrid>
              <a:tr h="2331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PRODUCT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QUARTER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REGION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SALES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3706487096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A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Q1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Europe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2284123612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A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Q1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America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91244622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A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Q2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Europe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1085782970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A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Q2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America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430223572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A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Q3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America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3228866126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A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Q4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Europe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2313616678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A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Q4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America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2965427195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>
                          <a:effectLst/>
                        </a:rPr>
                        <a:t>B</a:t>
                      </a:r>
                      <a:endParaRPr lang="nl-BE" sz="9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Q1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Europe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2168673668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>
                          <a:effectLst/>
                        </a:rPr>
                        <a:t>B</a:t>
                      </a:r>
                      <a:endParaRPr lang="nl-BE" sz="9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Q1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America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60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3474699746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>
                          <a:effectLst/>
                        </a:rPr>
                        <a:t>B</a:t>
                      </a:r>
                      <a:endParaRPr lang="nl-BE" sz="9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Q2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Europe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809177579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>
                          <a:effectLst/>
                        </a:rPr>
                        <a:t>B</a:t>
                      </a:r>
                      <a:endParaRPr lang="nl-BE" sz="9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Q2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America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2868720733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>
                          <a:effectLst/>
                        </a:rPr>
                        <a:t>B</a:t>
                      </a:r>
                      <a:endParaRPr lang="nl-BE" sz="9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Q3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America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3324832259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B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Q4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Europe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3389215119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B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Q4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America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63" marR="45963" marT="0" marB="0" anchor="ctr"/>
                </a:tc>
                <a:extLst>
                  <a:ext uri="{0D108BD9-81ED-4DB2-BD59-A6C34878D82A}">
                    <a16:rowId xmlns:a16="http://schemas.microsoft.com/office/drawing/2014/main" val="158860959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F495BE2-BA78-417C-B305-E0454C4F285C}"/>
              </a:ext>
            </a:extLst>
          </p:cNvPr>
          <p:cNvSpPr/>
          <p:nvPr/>
        </p:nvSpPr>
        <p:spPr>
          <a:xfrm>
            <a:off x="3480706" y="4030582"/>
            <a:ext cx="2911928" cy="6176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38" b="1" dirty="0">
                <a:latin typeface="Consolas" panose="020B0609020204030204" pitchFamily="49" charset="0"/>
              </a:rPr>
              <a:t>SELECT</a:t>
            </a:r>
            <a:r>
              <a:rPr lang="en-US" sz="1138" dirty="0">
                <a:latin typeface="Consolas" panose="020B0609020204030204" pitchFamily="49" charset="0"/>
              </a:rPr>
              <a:t> QUARTER, REGION, </a:t>
            </a:r>
            <a:r>
              <a:rPr lang="en-US" sz="1138" b="1" dirty="0">
                <a:latin typeface="Consolas" panose="020B0609020204030204" pitchFamily="49" charset="0"/>
              </a:rPr>
              <a:t>SUM</a:t>
            </a:r>
            <a:r>
              <a:rPr lang="en-US" sz="1138" dirty="0">
                <a:latin typeface="Consolas" panose="020B0609020204030204" pitchFamily="49" charset="0"/>
              </a:rPr>
              <a:t>(SALES)</a:t>
            </a:r>
            <a:br>
              <a:rPr lang="en-US" sz="1138" dirty="0">
                <a:latin typeface="Consolas" panose="020B0609020204030204" pitchFamily="49" charset="0"/>
              </a:rPr>
            </a:br>
            <a:r>
              <a:rPr lang="en-US" sz="1138" b="1" dirty="0">
                <a:latin typeface="Consolas" panose="020B0609020204030204" pitchFamily="49" charset="0"/>
              </a:rPr>
              <a:t>FROM</a:t>
            </a:r>
            <a:r>
              <a:rPr lang="en-US" sz="1138" dirty="0">
                <a:latin typeface="Consolas" panose="020B0609020204030204" pitchFamily="49" charset="0"/>
              </a:rPr>
              <a:t> SALESTABLE</a:t>
            </a:r>
            <a:br>
              <a:rPr lang="en-US" sz="1138" dirty="0">
                <a:latin typeface="Consolas" panose="020B0609020204030204" pitchFamily="49" charset="0"/>
              </a:rPr>
            </a:br>
            <a:r>
              <a:rPr lang="en-US" sz="1138" b="1" dirty="0">
                <a:latin typeface="Consolas" panose="020B0609020204030204" pitchFamily="49" charset="0"/>
              </a:rPr>
              <a:t>GROUP BY ROLLUP</a:t>
            </a:r>
            <a:r>
              <a:rPr lang="en-US" sz="1138" dirty="0">
                <a:latin typeface="Consolas" panose="020B0609020204030204" pitchFamily="49" charset="0"/>
              </a:rPr>
              <a:t> (QUARTER, REGION)</a:t>
            </a:r>
            <a:endParaRPr lang="en-CA" sz="1138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DD6A3FF-0DCB-409A-8C34-A6905725BBE9}"/>
              </a:ext>
            </a:extLst>
          </p:cNvPr>
          <p:cNvSpPr/>
          <p:nvPr/>
        </p:nvSpPr>
        <p:spPr>
          <a:xfrm>
            <a:off x="3084743" y="4227059"/>
            <a:ext cx="329289" cy="236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63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6A4D68D-9CB7-4818-B959-B5CD534BC48E}"/>
              </a:ext>
            </a:extLst>
          </p:cNvPr>
          <p:cNvSpPr/>
          <p:nvPr/>
        </p:nvSpPr>
        <p:spPr>
          <a:xfrm>
            <a:off x="6485166" y="4227059"/>
            <a:ext cx="329289" cy="236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63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E2B3FCE-4C9D-4088-A429-5044CB149CC9}"/>
              </a:ext>
            </a:extLst>
          </p:cNvPr>
          <p:cNvGraphicFramePr>
            <a:graphicFrameLocks noGrp="1"/>
          </p:cNvGraphicFramePr>
          <p:nvPr/>
        </p:nvGraphicFramePr>
        <p:xfrm>
          <a:off x="6976304" y="2697926"/>
          <a:ext cx="2273834" cy="3288291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929723">
                  <a:extLst>
                    <a:ext uri="{9D8B030D-6E8A-4147-A177-3AD203B41FA5}">
                      <a16:colId xmlns:a16="http://schemas.microsoft.com/office/drawing/2014/main" val="456165850"/>
                    </a:ext>
                  </a:extLst>
                </a:gridCol>
                <a:gridCol w="805087">
                  <a:extLst>
                    <a:ext uri="{9D8B030D-6E8A-4147-A177-3AD203B41FA5}">
                      <a16:colId xmlns:a16="http://schemas.microsoft.com/office/drawing/2014/main" val="761321396"/>
                    </a:ext>
                  </a:extLst>
                </a:gridCol>
                <a:gridCol w="539024">
                  <a:extLst>
                    <a:ext uri="{9D8B030D-6E8A-4147-A177-3AD203B41FA5}">
                      <a16:colId xmlns:a16="http://schemas.microsoft.com/office/drawing/2014/main" val="1735464786"/>
                    </a:ext>
                  </a:extLst>
                </a:gridCol>
              </a:tblGrid>
              <a:tr h="23315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QUARTER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REGION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SALES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extLst>
                  <a:ext uri="{0D108BD9-81ED-4DB2-BD59-A6C34878D82A}">
                    <a16:rowId xmlns:a16="http://schemas.microsoft.com/office/drawing/2014/main" val="1960261012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Q1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Europe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extLst>
                  <a:ext uri="{0D108BD9-81ED-4DB2-BD59-A6C34878D82A}">
                    <a16:rowId xmlns:a16="http://schemas.microsoft.com/office/drawing/2014/main" val="3221514234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Q1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America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80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extLst>
                  <a:ext uri="{0D108BD9-81ED-4DB2-BD59-A6C34878D82A}">
                    <a16:rowId xmlns:a16="http://schemas.microsoft.com/office/drawing/2014/main" val="4287041000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>
                          <a:effectLst/>
                        </a:rPr>
                        <a:t>Q2</a:t>
                      </a:r>
                      <a:endParaRPr lang="nl-BE" sz="9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Europe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40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extLst>
                  <a:ext uri="{0D108BD9-81ED-4DB2-BD59-A6C34878D82A}">
                    <a16:rowId xmlns:a16="http://schemas.microsoft.com/office/drawing/2014/main" val="3189797961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Q2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America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60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extLst>
                  <a:ext uri="{0D108BD9-81ED-4DB2-BD59-A6C34878D82A}">
                    <a16:rowId xmlns:a16="http://schemas.microsoft.com/office/drawing/2014/main" val="2894692431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>
                          <a:effectLst/>
                        </a:rPr>
                        <a:t>Q3</a:t>
                      </a:r>
                      <a:endParaRPr lang="nl-BE" sz="9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Europe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NULL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extLst>
                  <a:ext uri="{0D108BD9-81ED-4DB2-BD59-A6C34878D82A}">
                    <a16:rowId xmlns:a16="http://schemas.microsoft.com/office/drawing/2014/main" val="3817684686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>
                          <a:effectLst/>
                        </a:rPr>
                        <a:t>Q3</a:t>
                      </a:r>
                      <a:endParaRPr lang="nl-BE" sz="9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America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extLst>
                  <a:ext uri="{0D108BD9-81ED-4DB2-BD59-A6C34878D82A}">
                    <a16:rowId xmlns:a16="http://schemas.microsoft.com/office/drawing/2014/main" val="3640593001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>
                          <a:effectLst/>
                        </a:rPr>
                        <a:t>Q4</a:t>
                      </a:r>
                      <a:endParaRPr lang="nl-BE" sz="9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Europe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extLst>
                  <a:ext uri="{0D108BD9-81ED-4DB2-BD59-A6C34878D82A}">
                    <a16:rowId xmlns:a16="http://schemas.microsoft.com/office/drawing/2014/main" val="2098993868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>
                          <a:effectLst/>
                        </a:rPr>
                        <a:t>Q4</a:t>
                      </a:r>
                      <a:endParaRPr lang="nl-BE" sz="9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America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80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extLst>
                  <a:ext uri="{0D108BD9-81ED-4DB2-BD59-A6C34878D82A}">
                    <a16:rowId xmlns:a16="http://schemas.microsoft.com/office/drawing/2014/main" val="1487041837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>
                          <a:effectLst/>
                        </a:rPr>
                        <a:t>Q1</a:t>
                      </a:r>
                      <a:endParaRPr lang="nl-BE" sz="9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NULL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130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extLst>
                  <a:ext uri="{0D108BD9-81ED-4DB2-BD59-A6C34878D82A}">
                    <a16:rowId xmlns:a16="http://schemas.microsoft.com/office/drawing/2014/main" val="1044733745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Q2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NULL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100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extLst>
                  <a:ext uri="{0D108BD9-81ED-4DB2-BD59-A6C34878D82A}">
                    <a16:rowId xmlns:a16="http://schemas.microsoft.com/office/drawing/2014/main" val="2971553300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Q3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NULL</a:t>
                      </a:r>
                      <a:endParaRPr lang="nl-BE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extLst>
                  <a:ext uri="{0D108BD9-81ED-4DB2-BD59-A6C34878D82A}">
                    <a16:rowId xmlns:a16="http://schemas.microsoft.com/office/drawing/2014/main" val="2338935102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Q4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NULL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90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extLst>
                  <a:ext uri="{0D108BD9-81ED-4DB2-BD59-A6C34878D82A}">
                    <a16:rowId xmlns:a16="http://schemas.microsoft.com/office/drawing/2014/main" val="3167036544"/>
                  </a:ext>
                </a:extLst>
              </a:tr>
              <a:tr h="233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NULL</a:t>
                      </a:r>
                      <a:endParaRPr lang="nl-BE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NULL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360</a:t>
                      </a:r>
                      <a:endParaRPr lang="nl-BE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53" marR="45953" marT="0" marB="0"/>
                </a:tc>
                <a:extLst>
                  <a:ext uri="{0D108BD9-81ED-4DB2-BD59-A6C34878D82A}">
                    <a16:rowId xmlns:a16="http://schemas.microsoft.com/office/drawing/2014/main" val="33247414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29F7E1-442A-49A1-AE41-E1E91D561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58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2406087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>
            <a:extLst>
              <a:ext uri="{FF2B5EF4-FFF2-40B4-BE49-F238E27FC236}">
                <a16:creationId xmlns:a16="http://schemas.microsoft.com/office/drawing/2014/main" id="{7D134016-2358-4F6C-8C5D-7172B9C7A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851" y="1063398"/>
            <a:ext cx="7462650" cy="591890"/>
          </a:xfrm>
        </p:spPr>
        <p:txBody>
          <a:bodyPr/>
          <a:lstStyle/>
          <a:p>
            <a:r>
              <a:rPr lang="en-US" altLang="nl-BE" sz="2400" dirty="0"/>
              <a:t>OLAP queries in SQL – GROUPING SETS</a:t>
            </a:r>
            <a:endParaRPr lang="nl-BE" altLang="nl-BE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1CF38-EB07-4B6B-B891-7136A2D57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851" y="2602366"/>
            <a:ext cx="7772400" cy="319223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b="1" dirty="0"/>
              <a:t>GROUPING SETS</a:t>
            </a:r>
            <a:r>
              <a:rPr lang="en-US" dirty="0"/>
              <a:t> operator generates a result set equivalent to that generated by a UNION ALL of multiple simple GROUP BY clauses</a:t>
            </a:r>
            <a:br>
              <a:rPr lang="en-US" sz="1300" dirty="0"/>
            </a:br>
            <a:endParaRPr lang="en-US" sz="1300" dirty="0"/>
          </a:p>
          <a:p>
            <a:pPr marL="325041" lvl="1" indent="0">
              <a:buNone/>
              <a:defRPr/>
            </a:pPr>
            <a:r>
              <a:rPr lang="en-US" b="1" dirty="0"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QUARTER, REGION, </a:t>
            </a:r>
            <a:r>
              <a:rPr lang="en-US" b="1" dirty="0">
                <a:latin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</a:rPr>
              <a:t>(SALES)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SALESTABLE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GROUP BY </a:t>
            </a:r>
            <a:r>
              <a:rPr lang="en-US" b="1" dirty="0">
                <a:highlight>
                  <a:srgbClr val="FFFF00"/>
                </a:highlight>
                <a:latin typeface="Consolas" panose="020B0609020204030204" pitchFamily="49" charset="0"/>
              </a:rPr>
              <a:t>GROUPING SETS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((QUARTER), (REGION))</a:t>
            </a:r>
          </a:p>
          <a:p>
            <a:pPr marL="325041" lvl="1" indent="0">
              <a:buNone/>
              <a:defRPr/>
            </a:pPr>
            <a:endParaRPr lang="nl-BE" dirty="0">
              <a:latin typeface="Consolas" panose="020B0609020204030204" pitchFamily="49" charset="0"/>
            </a:endParaRPr>
          </a:p>
          <a:p>
            <a:pPr marL="325041" lvl="1" indent="0">
              <a:buNone/>
              <a:defRPr/>
            </a:pPr>
            <a:r>
              <a:rPr lang="en-US" b="1" dirty="0"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QUARTER, NULL, </a:t>
            </a:r>
            <a:r>
              <a:rPr lang="en-US" b="1" dirty="0">
                <a:latin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</a:rPr>
              <a:t>(SALES)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SALESTABLE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GROUP BY </a:t>
            </a:r>
            <a:r>
              <a:rPr lang="en-US" dirty="0">
                <a:latin typeface="Consolas" panose="020B0609020204030204" pitchFamily="49" charset="0"/>
              </a:rPr>
              <a:t>QUARTER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highlight>
                  <a:srgbClr val="FFFF00"/>
                </a:highlight>
                <a:latin typeface="Consolas" panose="020B0609020204030204" pitchFamily="49" charset="0"/>
              </a:rPr>
              <a:t>UNION ALL</a:t>
            </a: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NULL, REGION, </a:t>
            </a:r>
            <a:r>
              <a:rPr lang="en-US" b="1" dirty="0">
                <a:latin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</a:rPr>
              <a:t>(SALES)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SALESTABLE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GROUP BY </a:t>
            </a:r>
            <a:r>
              <a:rPr lang="en-US" dirty="0">
                <a:latin typeface="Consolas" panose="020B0609020204030204" pitchFamily="49" charset="0"/>
              </a:rPr>
              <a:t>REGION</a:t>
            </a:r>
            <a:endParaRPr lang="nl-BE" dirty="0">
              <a:latin typeface="Consolas" panose="020B0609020204030204" pitchFamily="49" charset="0"/>
            </a:endParaRPr>
          </a:p>
          <a:p>
            <a:pPr>
              <a:defRPr/>
            </a:pPr>
            <a:endParaRPr lang="en-US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6BDD4-B5B7-497B-9FA3-F3B102681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59</a:t>
            </a:fld>
            <a:endParaRPr lang="nl-NL" altLang="nl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D1464-D54B-43FB-87E2-0A12FAB45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Data Model - Conceptual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4CB090-A22D-4803-A84B-8030DF39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49" y="2239947"/>
            <a:ext cx="7762501" cy="4454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CB9120-284F-47C1-A729-E49E37CCD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6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3432776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>
            <a:extLst>
              <a:ext uri="{FF2B5EF4-FFF2-40B4-BE49-F238E27FC236}">
                <a16:creationId xmlns:a16="http://schemas.microsoft.com/office/drawing/2014/main" id="{94FA15FC-9F02-4185-B83C-AAB8C9D2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OLAP Queries in SQL</a:t>
            </a:r>
            <a:endParaRPr lang="nl-BE" altLang="nl-BE"/>
          </a:p>
        </p:txBody>
      </p:sp>
      <p:sp>
        <p:nvSpPr>
          <p:cNvPr id="140291" name="Content Placeholder 2">
            <a:extLst>
              <a:ext uri="{FF2B5EF4-FFF2-40B4-BE49-F238E27FC236}">
                <a16:creationId xmlns:a16="http://schemas.microsoft.com/office/drawing/2014/main" id="{B2B27EE6-DFBE-4AD3-A8BE-2F6F9346B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613" y="2588760"/>
            <a:ext cx="7608774" cy="31911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nl-BE" sz="1950" b="1" dirty="0"/>
              <a:t>SQL2003</a:t>
            </a:r>
            <a:r>
              <a:rPr lang="en-US" altLang="nl-BE" sz="1950" dirty="0"/>
              <a:t> introduced support for 2 types of other activities:</a:t>
            </a:r>
          </a:p>
          <a:p>
            <a:r>
              <a:rPr lang="en-US" altLang="nl-BE" sz="2113" b="1" dirty="0"/>
              <a:t>Ranking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625" dirty="0">
                <a:solidFill>
                  <a:srgbClr val="0000FF"/>
                </a:solidFill>
              </a:rPr>
              <a:t>RANK()</a:t>
            </a:r>
            <a:r>
              <a:rPr lang="en-US" altLang="nl-BE" sz="1625" dirty="0"/>
              <a:t>: </a:t>
            </a:r>
            <a:r>
              <a:rPr lang="en-US" altLang="nl-BE" sz="1463" dirty="0"/>
              <a:t>returns the rank of each row within the partition of a result set.</a:t>
            </a:r>
            <a:endParaRPr lang="en-US" altLang="nl-BE" sz="1625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625">
                <a:solidFill>
                  <a:srgbClr val="0000FF"/>
                </a:solidFill>
              </a:rPr>
              <a:t>DENSE_</a:t>
            </a:r>
            <a:r>
              <a:rPr lang="en-US" altLang="nl-BE" sz="1625" dirty="0">
                <a:solidFill>
                  <a:srgbClr val="0000FF"/>
                </a:solidFill>
              </a:rPr>
              <a:t>RANK()</a:t>
            </a:r>
            <a:r>
              <a:rPr lang="en-US" altLang="nl-BE" sz="1625" dirty="0"/>
              <a:t>: </a:t>
            </a:r>
            <a:r>
              <a:rPr lang="en-US" altLang="nl-BE" sz="1463" dirty="0"/>
              <a:t>returns the rank of each row within a result set partition, with no gaps in the ranking values.</a:t>
            </a:r>
            <a:endParaRPr lang="en-US" altLang="nl-BE" sz="1625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625" dirty="0">
                <a:solidFill>
                  <a:srgbClr val="0000FF"/>
                </a:solidFill>
              </a:rPr>
              <a:t>PERCENT_RANK()</a:t>
            </a:r>
            <a:r>
              <a:rPr lang="en-US" altLang="nl-BE" sz="1625" dirty="0"/>
              <a:t>: </a:t>
            </a:r>
            <a:r>
              <a:rPr lang="en-US" altLang="nl-BE" sz="1463" dirty="0"/>
              <a:t>calculates the relative rank of a row within a group of rows.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625" dirty="0">
                <a:solidFill>
                  <a:srgbClr val="0000FF"/>
                </a:solidFill>
              </a:rPr>
              <a:t>CUME_RANK()</a:t>
            </a:r>
            <a:r>
              <a:rPr lang="en-US" altLang="nl-BE" sz="1625" dirty="0"/>
              <a:t>:</a:t>
            </a:r>
            <a:r>
              <a:rPr lang="en-US" altLang="nl-BE" sz="1625" b="1" dirty="0"/>
              <a:t> </a:t>
            </a:r>
            <a:r>
              <a:rPr lang="en-US" altLang="nl-BE" sz="1463" dirty="0"/>
              <a:t>calculates the cumulative distribution of a value within a group of values.</a:t>
            </a:r>
            <a:endParaRPr lang="en-US" altLang="nl-BE" sz="1463" b="1" dirty="0"/>
          </a:p>
          <a:p>
            <a:r>
              <a:rPr lang="en-US" altLang="nl-BE" sz="2113" b="1" dirty="0"/>
              <a:t>Windowing </a:t>
            </a:r>
            <a:r>
              <a:rPr lang="en-US" altLang="nl-BE" sz="2113" dirty="0"/>
              <a:t>(Partition By)</a:t>
            </a:r>
            <a:endParaRPr lang="nl-BE" altLang="nl-BE" sz="2113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C1DD5A-6C63-46CA-A429-CF38D2739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60</a:t>
            </a:fld>
            <a:endParaRPr lang="nl-NL" altLang="nl-BE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1">
            <a:extLst>
              <a:ext uri="{FF2B5EF4-FFF2-40B4-BE49-F238E27FC236}">
                <a16:creationId xmlns:a16="http://schemas.microsoft.com/office/drawing/2014/main" id="{7D1757B3-635E-4E7B-8CE2-CECE2454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OLAP Queries in SQL – RANK()</a:t>
            </a:r>
            <a:endParaRPr lang="nl-BE" altLang="nl-BE" dirty="0"/>
          </a:p>
        </p:txBody>
      </p:sp>
      <p:sp>
        <p:nvSpPr>
          <p:cNvPr id="144387" name="Content Placeholder 2">
            <a:extLst>
              <a:ext uri="{FF2B5EF4-FFF2-40B4-BE49-F238E27FC236}">
                <a16:creationId xmlns:a16="http://schemas.microsoft.com/office/drawing/2014/main" id="{30EC473A-3F80-4CB7-B5CE-3151BE417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0755" y="2804716"/>
            <a:ext cx="6996995" cy="312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nl-BE" sz="1400" b="1" dirty="0">
                <a:latin typeface="Consolas" panose="020B0609020204030204" pitchFamily="49" charset="0"/>
              </a:rPr>
              <a:t>SELECT </a:t>
            </a:r>
          </a:p>
          <a:p>
            <a:pPr marL="0" indent="0">
              <a:buNone/>
            </a:pPr>
            <a:r>
              <a:rPr lang="en-US" altLang="nl-BE" sz="1400" b="1" dirty="0">
                <a:latin typeface="Consolas" panose="020B0609020204030204" pitchFamily="49" charset="0"/>
              </a:rPr>
              <a:t>	</a:t>
            </a:r>
            <a:r>
              <a:rPr lang="en-US" altLang="nl-BE" sz="1400" dirty="0">
                <a:latin typeface="Consolas" panose="020B0609020204030204" pitchFamily="49" charset="0"/>
              </a:rPr>
              <a:t>PRODUCT, SALES</a:t>
            </a:r>
            <a:br>
              <a:rPr lang="en-US" altLang="nl-BE" sz="1400" b="1" dirty="0">
                <a:latin typeface="Consolas" panose="020B0609020204030204" pitchFamily="49" charset="0"/>
              </a:rPr>
            </a:br>
            <a:r>
              <a:rPr lang="en-US" altLang="nl-BE" sz="1400" b="1" dirty="0">
                <a:latin typeface="Consolas" panose="020B0609020204030204" pitchFamily="49" charset="0"/>
              </a:rPr>
              <a:t>	, RANK() OVER (ORDER BY </a:t>
            </a:r>
            <a:r>
              <a:rPr lang="en-US" altLang="nl-BE" sz="1400" dirty="0">
                <a:latin typeface="Consolas" panose="020B0609020204030204" pitchFamily="49" charset="0"/>
              </a:rPr>
              <a:t>SALES</a:t>
            </a:r>
            <a:r>
              <a:rPr lang="en-US" altLang="nl-BE" sz="1400" b="1" dirty="0">
                <a:latin typeface="Consolas" panose="020B0609020204030204" pitchFamily="49" charset="0"/>
              </a:rPr>
              <a:t> ASC) as </a:t>
            </a:r>
            <a:r>
              <a:rPr lang="en-US" altLang="nl-BE" sz="1400" dirty="0">
                <a:latin typeface="Consolas" panose="020B0609020204030204" pitchFamily="49" charset="0"/>
              </a:rPr>
              <a:t>RANK_SALES</a:t>
            </a:r>
            <a:br>
              <a:rPr lang="en-US" altLang="nl-BE" sz="1400" dirty="0">
                <a:latin typeface="Consolas" panose="020B0609020204030204" pitchFamily="49" charset="0"/>
              </a:rPr>
            </a:br>
            <a:r>
              <a:rPr lang="en-US" altLang="nl-BE" sz="1400" dirty="0">
                <a:latin typeface="Consolas" panose="020B0609020204030204" pitchFamily="49" charset="0"/>
              </a:rPr>
              <a:t>	, </a:t>
            </a:r>
            <a:r>
              <a:rPr lang="en-US" altLang="nl-BE" sz="1400" b="1" dirty="0">
                <a:latin typeface="Consolas" panose="020B0609020204030204" pitchFamily="49" charset="0"/>
              </a:rPr>
              <a:t>DENSE_RANK</a:t>
            </a:r>
            <a:r>
              <a:rPr lang="en-US" altLang="nl-BE" sz="1400" dirty="0">
                <a:latin typeface="Consolas" panose="020B0609020204030204" pitchFamily="49" charset="0"/>
              </a:rPr>
              <a:t>() </a:t>
            </a:r>
            <a:r>
              <a:rPr lang="en-US" altLang="nl-BE" sz="1400" b="1" dirty="0">
                <a:latin typeface="Consolas" panose="020B0609020204030204" pitchFamily="49" charset="0"/>
              </a:rPr>
              <a:t>OVER (ORDER BY </a:t>
            </a:r>
            <a:r>
              <a:rPr lang="en-US" altLang="nl-BE" sz="1400" dirty="0">
                <a:latin typeface="Consolas" panose="020B0609020204030204" pitchFamily="49" charset="0"/>
              </a:rPr>
              <a:t>SALES</a:t>
            </a:r>
            <a:r>
              <a:rPr lang="en-US" altLang="nl-BE" sz="1400" b="1" dirty="0">
                <a:latin typeface="Consolas" panose="020B0609020204030204" pitchFamily="49" charset="0"/>
              </a:rPr>
              <a:t> ASC) as </a:t>
            </a:r>
            <a:r>
              <a:rPr lang="en-US" altLang="nl-BE" sz="1400" dirty="0">
                <a:latin typeface="Consolas" panose="020B0609020204030204" pitchFamily="49" charset="0"/>
              </a:rPr>
              <a:t>DENSE</a:t>
            </a:r>
            <a:r>
              <a:rPr lang="en-US" altLang="nl-BE" sz="1400" b="1" dirty="0">
                <a:latin typeface="Consolas" panose="020B0609020204030204" pitchFamily="49" charset="0"/>
              </a:rPr>
              <a:t>_</a:t>
            </a:r>
            <a:r>
              <a:rPr lang="en-US" altLang="nl-BE" sz="1400" dirty="0">
                <a:latin typeface="Consolas" panose="020B0609020204030204" pitchFamily="49" charset="0"/>
              </a:rPr>
              <a:t>RANK_SALES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nl-BE" sz="1400" dirty="0">
                <a:latin typeface="Consolas" panose="020B0609020204030204" pitchFamily="49" charset="0"/>
              </a:rPr>
              <a:t>	, </a:t>
            </a:r>
            <a:r>
              <a:rPr lang="en-US" altLang="nl-BE" sz="1400" b="1" dirty="0">
                <a:latin typeface="Consolas" panose="020B0609020204030204" pitchFamily="49" charset="0"/>
              </a:rPr>
              <a:t>PERCENT_RANK() OVER (ORDER BY </a:t>
            </a:r>
            <a:r>
              <a:rPr lang="en-US" altLang="nl-BE" sz="1400" dirty="0">
                <a:latin typeface="Consolas" panose="020B0609020204030204" pitchFamily="49" charset="0"/>
              </a:rPr>
              <a:t>SALES</a:t>
            </a:r>
            <a:r>
              <a:rPr lang="en-US" altLang="nl-BE" sz="1400" b="1" dirty="0">
                <a:latin typeface="Consolas" panose="020B0609020204030204" pitchFamily="49" charset="0"/>
              </a:rPr>
              <a:t> ASC) as </a:t>
            </a:r>
            <a:r>
              <a:rPr lang="en-US" altLang="nl-BE" sz="1400" dirty="0">
                <a:latin typeface="Consolas" panose="020B0609020204030204" pitchFamily="49" charset="0"/>
              </a:rPr>
              <a:t>PERC_RANK_SALES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nl-BE" sz="1400" dirty="0">
                <a:latin typeface="Consolas" panose="020B0609020204030204" pitchFamily="49" charset="0"/>
              </a:rPr>
              <a:t>	, </a:t>
            </a:r>
            <a:r>
              <a:rPr lang="en-US" altLang="nl-BE" sz="1400" b="1" dirty="0">
                <a:latin typeface="Consolas" panose="020B0609020204030204" pitchFamily="49" charset="0"/>
              </a:rPr>
              <a:t>CUME_DIST() OVER (ORDER BY </a:t>
            </a:r>
            <a:r>
              <a:rPr lang="en-US" altLang="nl-BE" sz="1400" dirty="0">
                <a:latin typeface="Consolas" panose="020B0609020204030204" pitchFamily="49" charset="0"/>
              </a:rPr>
              <a:t>SALES</a:t>
            </a:r>
            <a:r>
              <a:rPr lang="en-US" altLang="nl-BE" sz="1400" b="1" dirty="0">
                <a:latin typeface="Consolas" panose="020B0609020204030204" pitchFamily="49" charset="0"/>
              </a:rPr>
              <a:t> ASC) as</a:t>
            </a:r>
            <a:r>
              <a:rPr lang="en-US" altLang="nl-BE" sz="1400" dirty="0">
                <a:latin typeface="Consolas" panose="020B0609020204030204" pitchFamily="49" charset="0"/>
              </a:rPr>
              <a:t> CUM_DIST_SALES</a:t>
            </a:r>
            <a:br>
              <a:rPr lang="en-US" altLang="nl-BE" sz="1400" b="1" dirty="0">
                <a:latin typeface="Consolas" panose="020B0609020204030204" pitchFamily="49" charset="0"/>
              </a:rPr>
            </a:br>
            <a:r>
              <a:rPr lang="en-US" altLang="nl-BE" sz="1400" b="1" dirty="0">
                <a:latin typeface="Consolas" panose="020B0609020204030204" pitchFamily="49" charset="0"/>
              </a:rPr>
              <a:t>FROM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nl-BE" sz="1400" dirty="0">
                <a:latin typeface="Consolas" panose="020B0609020204030204" pitchFamily="49" charset="0"/>
              </a:rPr>
              <a:t>	SALESTABLE</a:t>
            </a:r>
            <a:br>
              <a:rPr lang="en-US" altLang="nl-BE" sz="1400" b="1" dirty="0">
                <a:latin typeface="Consolas" panose="020B0609020204030204" pitchFamily="49" charset="0"/>
              </a:rPr>
            </a:br>
            <a:r>
              <a:rPr lang="en-US" altLang="nl-BE" sz="1400" b="1" dirty="0">
                <a:latin typeface="Consolas" panose="020B0609020204030204" pitchFamily="49" charset="0"/>
              </a:rPr>
              <a:t>ORDER BY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nl-BE" sz="1400" dirty="0">
                <a:latin typeface="Consolas" panose="020B0609020204030204" pitchFamily="49" charset="0"/>
              </a:rPr>
              <a:t>	RANK_SALES </a:t>
            </a:r>
            <a:r>
              <a:rPr lang="en-US" altLang="nl-BE" sz="1400" b="1" dirty="0">
                <a:latin typeface="Consolas" panose="020B0609020204030204" pitchFamily="49" charset="0"/>
              </a:rPr>
              <a:t>ASC</a:t>
            </a:r>
            <a:endParaRPr lang="nl-BE" altLang="nl-BE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l-BE" altLang="nl-BE" sz="9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4D5D67-D1E2-4CE5-9A7A-346900055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61</a:t>
            </a:fld>
            <a:endParaRPr lang="nl-NL" altLang="nl-BE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le 1">
            <a:extLst>
              <a:ext uri="{FF2B5EF4-FFF2-40B4-BE49-F238E27FC236}">
                <a16:creationId xmlns:a16="http://schemas.microsoft.com/office/drawing/2014/main" id="{5195757B-C373-4A92-B35A-10A339DF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OLAP Queries in SQL - Windowing</a:t>
            </a:r>
            <a:endParaRPr lang="nl-BE" alt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BF02-B0B6-4695-B12E-53882C43D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09" y="2077156"/>
            <a:ext cx="8932222" cy="1614311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200" b="1" dirty="0">
                <a:latin typeface="Consolas" panose="020B0609020204030204" pitchFamily="49" charset="0"/>
              </a:rPr>
              <a:t>SELECT </a:t>
            </a:r>
          </a:p>
          <a:p>
            <a:pPr marL="0" indent="0">
              <a:buNone/>
              <a:defRPr/>
            </a:pPr>
            <a:r>
              <a:rPr lang="en-US" sz="1200" b="1" dirty="0">
                <a:latin typeface="Consolas" panose="020B0609020204030204" pitchFamily="49" charset="0"/>
              </a:rPr>
              <a:t>	</a:t>
            </a:r>
            <a:r>
              <a:rPr lang="en-US" sz="1200" dirty="0">
                <a:latin typeface="Consolas" panose="020B0609020204030204" pitchFamily="49" charset="0"/>
              </a:rPr>
              <a:t>QUARTER, REGION, SALES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200" dirty="0">
                <a:latin typeface="Consolas" panose="020B0609020204030204" pitchFamily="49" charset="0"/>
              </a:rPr>
              <a:t>	, </a:t>
            </a:r>
            <a:r>
              <a:rPr lang="en-US" sz="1200" b="1" dirty="0">
                <a:latin typeface="Consolas" panose="020B0609020204030204" pitchFamily="49" charset="0"/>
              </a:rPr>
              <a:t>AVG(</a:t>
            </a:r>
            <a:r>
              <a:rPr lang="en-US" sz="1200" dirty="0">
                <a:latin typeface="Consolas" panose="020B0609020204030204" pitchFamily="49" charset="0"/>
              </a:rPr>
              <a:t>SALES</a:t>
            </a:r>
            <a:r>
              <a:rPr lang="en-US" sz="1200" b="1" dirty="0">
                <a:latin typeface="Consolas" panose="020B0609020204030204" pitchFamily="49" charset="0"/>
              </a:rPr>
              <a:t>) OVER (PARTITION BY </a:t>
            </a:r>
            <a:r>
              <a:rPr lang="en-US" sz="1200" dirty="0">
                <a:latin typeface="Consolas" panose="020B0609020204030204" pitchFamily="49" charset="0"/>
              </a:rPr>
              <a:t>REGION</a:t>
            </a:r>
            <a:r>
              <a:rPr lang="en-US" sz="1200" b="1" dirty="0">
                <a:latin typeface="Consolas" panose="020B0609020204030204" pitchFamily="49" charset="0"/>
              </a:rPr>
              <a:t> ORDER BY </a:t>
            </a:r>
            <a:r>
              <a:rPr lang="en-US" sz="1200" dirty="0">
                <a:latin typeface="Consolas" panose="020B0609020204030204" pitchFamily="49" charset="0"/>
              </a:rPr>
              <a:t>QUARTER</a:t>
            </a:r>
            <a:r>
              <a:rPr lang="en-US" sz="1200" b="1" dirty="0">
                <a:latin typeface="Consolas" panose="020B0609020204030204" pitchFamily="49" charset="0"/>
              </a:rPr>
              <a:t> ROWS BETWEEN 1 PRECEDING AND 1 FOLLOWING)     	AS </a:t>
            </a:r>
            <a:r>
              <a:rPr lang="en-US" sz="1200" dirty="0">
                <a:latin typeface="Consolas" panose="020B0609020204030204" pitchFamily="49" charset="0"/>
              </a:rPr>
              <a:t>SALES_AVG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b="1" dirty="0">
                <a:latin typeface="Consolas" panose="020B0609020204030204" pitchFamily="49" charset="0"/>
              </a:rPr>
              <a:t>FROM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200" b="1" dirty="0">
                <a:latin typeface="Consolas" panose="020B0609020204030204" pitchFamily="49" charset="0"/>
              </a:rPr>
              <a:t>	</a:t>
            </a:r>
            <a:r>
              <a:rPr lang="en-US" sz="1200" dirty="0">
                <a:latin typeface="Consolas" panose="020B0609020204030204" pitchFamily="49" charset="0"/>
              </a:rPr>
              <a:t>SALESTABLE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b="1" dirty="0">
                <a:latin typeface="Consolas" panose="020B0609020204030204" pitchFamily="49" charset="0"/>
              </a:rPr>
              <a:t>ORDER BY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200" b="1" dirty="0">
                <a:latin typeface="Consolas" panose="020B0609020204030204" pitchFamily="49" charset="0"/>
              </a:rPr>
              <a:t>	</a:t>
            </a:r>
            <a:r>
              <a:rPr lang="en-US" sz="1200" dirty="0">
                <a:latin typeface="Consolas" panose="020B0609020204030204" pitchFamily="49" charset="0"/>
              </a:rPr>
              <a:t>REGION, QUARTER,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SALES_AVG</a:t>
            </a:r>
            <a:endParaRPr lang="nl-BE" sz="1200" dirty="0">
              <a:latin typeface="Consolas" panose="020B0609020204030204" pitchFamily="49" charset="0"/>
            </a:endParaRPr>
          </a:p>
          <a:p>
            <a:pPr>
              <a:defRPr/>
            </a:pPr>
            <a:endParaRPr lang="nl-BE" sz="1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535E43-B10E-44D2-A49B-C06A11E7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09812"/>
              </p:ext>
            </p:extLst>
          </p:nvPr>
        </p:nvGraphicFramePr>
        <p:xfrm>
          <a:off x="5171320" y="4193374"/>
          <a:ext cx="3240120" cy="2348802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821792">
                  <a:extLst>
                    <a:ext uri="{9D8B030D-6E8A-4147-A177-3AD203B41FA5}">
                      <a16:colId xmlns:a16="http://schemas.microsoft.com/office/drawing/2014/main" val="3046391719"/>
                    </a:ext>
                  </a:extLst>
                </a:gridCol>
                <a:gridCol w="728275">
                  <a:extLst>
                    <a:ext uri="{9D8B030D-6E8A-4147-A177-3AD203B41FA5}">
                      <a16:colId xmlns:a16="http://schemas.microsoft.com/office/drawing/2014/main" val="1357926533"/>
                    </a:ext>
                  </a:extLst>
                </a:gridCol>
                <a:gridCol w="725368">
                  <a:extLst>
                    <a:ext uri="{9D8B030D-6E8A-4147-A177-3AD203B41FA5}">
                      <a16:colId xmlns:a16="http://schemas.microsoft.com/office/drawing/2014/main" val="2499559745"/>
                    </a:ext>
                  </a:extLst>
                </a:gridCol>
                <a:gridCol w="964685">
                  <a:extLst>
                    <a:ext uri="{9D8B030D-6E8A-4147-A177-3AD203B41FA5}">
                      <a16:colId xmlns:a16="http://schemas.microsoft.com/office/drawing/2014/main" val="47867285"/>
                    </a:ext>
                  </a:extLst>
                </a:gridCol>
              </a:tblGrid>
              <a:tr h="25440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QUARTER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>
                          <a:effectLst/>
                        </a:rPr>
                        <a:t>REGION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SALES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SALES_AVG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extLst>
                  <a:ext uri="{0D108BD9-81ED-4DB2-BD59-A6C34878D82A}">
                    <a16:rowId xmlns:a16="http://schemas.microsoft.com/office/drawing/2014/main" val="2657343555"/>
                  </a:ext>
                </a:extLst>
              </a:tr>
              <a:tr h="2545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b="0" dirty="0">
                          <a:effectLst/>
                        </a:rPr>
                        <a:t>1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America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>
                          <a:effectLst/>
                        </a:rPr>
                        <a:t>10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>
                          <a:effectLst/>
                        </a:rPr>
                        <a:t>15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extLst>
                  <a:ext uri="{0D108BD9-81ED-4DB2-BD59-A6C34878D82A}">
                    <a16:rowId xmlns:a16="http://schemas.microsoft.com/office/drawing/2014/main" val="1128547356"/>
                  </a:ext>
                </a:extLst>
              </a:tr>
              <a:tr h="2545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b="0" dirty="0">
                          <a:effectLst/>
                        </a:rPr>
                        <a:t>2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America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>
                          <a:effectLst/>
                        </a:rPr>
                        <a:t>20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>
                          <a:effectLst/>
                        </a:rPr>
                        <a:t>13,33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extLst>
                  <a:ext uri="{0D108BD9-81ED-4DB2-BD59-A6C34878D82A}">
                    <a16:rowId xmlns:a16="http://schemas.microsoft.com/office/drawing/2014/main" val="3838522936"/>
                  </a:ext>
                </a:extLst>
              </a:tr>
              <a:tr h="2545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b="0">
                          <a:effectLst/>
                        </a:rPr>
                        <a:t>3</a:t>
                      </a:r>
                      <a:endParaRPr lang="nl-BE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>
                          <a:effectLst/>
                        </a:rPr>
                        <a:t>America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10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>
                          <a:effectLst/>
                        </a:rPr>
                        <a:t>20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extLst>
                  <a:ext uri="{0D108BD9-81ED-4DB2-BD59-A6C34878D82A}">
                    <a16:rowId xmlns:a16="http://schemas.microsoft.com/office/drawing/2014/main" val="645352036"/>
                  </a:ext>
                </a:extLst>
              </a:tr>
              <a:tr h="2545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b="0" dirty="0">
                          <a:effectLst/>
                        </a:rPr>
                        <a:t>4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>
                          <a:effectLst/>
                        </a:rPr>
                        <a:t>America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30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>
                          <a:effectLst/>
                        </a:rPr>
                        <a:t>20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extLst>
                  <a:ext uri="{0D108BD9-81ED-4DB2-BD59-A6C34878D82A}">
                    <a16:rowId xmlns:a16="http://schemas.microsoft.com/office/drawing/2014/main" val="3588284689"/>
                  </a:ext>
                </a:extLst>
              </a:tr>
              <a:tr h="2545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b="0" dirty="0">
                          <a:effectLst/>
                        </a:rPr>
                        <a:t>1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>
                          <a:effectLst/>
                        </a:rPr>
                        <a:t>Europe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10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15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extLst>
                  <a:ext uri="{0D108BD9-81ED-4DB2-BD59-A6C34878D82A}">
                    <a16:rowId xmlns:a16="http://schemas.microsoft.com/office/drawing/2014/main" val="3296640825"/>
                  </a:ext>
                </a:extLst>
              </a:tr>
              <a:tr h="2545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b="0" dirty="0">
                          <a:effectLst/>
                        </a:rPr>
                        <a:t>2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>
                          <a:effectLst/>
                        </a:rPr>
                        <a:t>Europe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20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13,33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extLst>
                  <a:ext uri="{0D108BD9-81ED-4DB2-BD59-A6C34878D82A}">
                    <a16:rowId xmlns:a16="http://schemas.microsoft.com/office/drawing/2014/main" val="4052964991"/>
                  </a:ext>
                </a:extLst>
              </a:tr>
              <a:tr h="2545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b="0" dirty="0">
                          <a:effectLst/>
                        </a:rPr>
                        <a:t>3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>
                          <a:effectLst/>
                        </a:rPr>
                        <a:t>Europe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10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16,67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extLst>
                  <a:ext uri="{0D108BD9-81ED-4DB2-BD59-A6C34878D82A}">
                    <a16:rowId xmlns:a16="http://schemas.microsoft.com/office/drawing/2014/main" val="2153243464"/>
                  </a:ext>
                </a:extLst>
              </a:tr>
              <a:tr h="2545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b="0" dirty="0">
                          <a:effectLst/>
                        </a:rPr>
                        <a:t>4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>
                          <a:effectLst/>
                        </a:rPr>
                        <a:t>Europe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>
                          <a:effectLst/>
                        </a:rPr>
                        <a:t>20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15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6" marR="55726" marT="0" marB="0"/>
                </a:tc>
                <a:extLst>
                  <a:ext uri="{0D108BD9-81ED-4DB2-BD59-A6C34878D82A}">
                    <a16:rowId xmlns:a16="http://schemas.microsoft.com/office/drawing/2014/main" val="1773611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54F7DF3-C148-4BC9-B379-B12DAA57F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825023"/>
              </p:ext>
            </p:extLst>
          </p:nvPr>
        </p:nvGraphicFramePr>
        <p:xfrm>
          <a:off x="1198188" y="4193375"/>
          <a:ext cx="2875790" cy="2348802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095647">
                  <a:extLst>
                    <a:ext uri="{9D8B030D-6E8A-4147-A177-3AD203B41FA5}">
                      <a16:colId xmlns:a16="http://schemas.microsoft.com/office/drawing/2014/main" val="3477836931"/>
                    </a:ext>
                  </a:extLst>
                </a:gridCol>
                <a:gridCol w="993133">
                  <a:extLst>
                    <a:ext uri="{9D8B030D-6E8A-4147-A177-3AD203B41FA5}">
                      <a16:colId xmlns:a16="http://schemas.microsoft.com/office/drawing/2014/main" val="139685208"/>
                    </a:ext>
                  </a:extLst>
                </a:gridCol>
                <a:gridCol w="787010">
                  <a:extLst>
                    <a:ext uri="{9D8B030D-6E8A-4147-A177-3AD203B41FA5}">
                      <a16:colId xmlns:a16="http://schemas.microsoft.com/office/drawing/2014/main" val="3919661458"/>
                    </a:ext>
                  </a:extLst>
                </a:gridCol>
              </a:tblGrid>
              <a:tr h="25440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QUARTER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REGION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>
                          <a:effectLst/>
                        </a:rPr>
                        <a:t>SALES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extLst>
                  <a:ext uri="{0D108BD9-81ED-4DB2-BD59-A6C34878D82A}">
                    <a16:rowId xmlns:a16="http://schemas.microsoft.com/office/drawing/2014/main" val="1568126516"/>
                  </a:ext>
                </a:extLst>
              </a:tr>
              <a:tr h="2545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b="0" dirty="0">
                          <a:effectLst/>
                        </a:rPr>
                        <a:t>1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America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>
                          <a:effectLst/>
                        </a:rPr>
                        <a:t>10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extLst>
                  <a:ext uri="{0D108BD9-81ED-4DB2-BD59-A6C34878D82A}">
                    <a16:rowId xmlns:a16="http://schemas.microsoft.com/office/drawing/2014/main" val="232576733"/>
                  </a:ext>
                </a:extLst>
              </a:tr>
              <a:tr h="2545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b="0" dirty="0">
                          <a:effectLst/>
                        </a:rPr>
                        <a:t>2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America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>
                          <a:effectLst/>
                        </a:rPr>
                        <a:t>20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extLst>
                  <a:ext uri="{0D108BD9-81ED-4DB2-BD59-A6C34878D82A}">
                    <a16:rowId xmlns:a16="http://schemas.microsoft.com/office/drawing/2014/main" val="1384010420"/>
                  </a:ext>
                </a:extLst>
              </a:tr>
              <a:tr h="2545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b="0" dirty="0">
                          <a:effectLst/>
                        </a:rPr>
                        <a:t>3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America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>
                          <a:effectLst/>
                        </a:rPr>
                        <a:t>10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extLst>
                  <a:ext uri="{0D108BD9-81ED-4DB2-BD59-A6C34878D82A}">
                    <a16:rowId xmlns:a16="http://schemas.microsoft.com/office/drawing/2014/main" val="1474158647"/>
                  </a:ext>
                </a:extLst>
              </a:tr>
              <a:tr h="2545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b="0" dirty="0">
                          <a:effectLst/>
                        </a:rPr>
                        <a:t>4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America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>
                          <a:effectLst/>
                        </a:rPr>
                        <a:t>30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extLst>
                  <a:ext uri="{0D108BD9-81ED-4DB2-BD59-A6C34878D82A}">
                    <a16:rowId xmlns:a16="http://schemas.microsoft.com/office/drawing/2014/main" val="3816921649"/>
                  </a:ext>
                </a:extLst>
              </a:tr>
              <a:tr h="2545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b="0" dirty="0">
                          <a:effectLst/>
                        </a:rPr>
                        <a:t>1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Europe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10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extLst>
                  <a:ext uri="{0D108BD9-81ED-4DB2-BD59-A6C34878D82A}">
                    <a16:rowId xmlns:a16="http://schemas.microsoft.com/office/drawing/2014/main" val="863514553"/>
                  </a:ext>
                </a:extLst>
              </a:tr>
              <a:tr h="2545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b="0" dirty="0">
                          <a:effectLst/>
                        </a:rPr>
                        <a:t>2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Europe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20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extLst>
                  <a:ext uri="{0D108BD9-81ED-4DB2-BD59-A6C34878D82A}">
                    <a16:rowId xmlns:a16="http://schemas.microsoft.com/office/drawing/2014/main" val="3789278687"/>
                  </a:ext>
                </a:extLst>
              </a:tr>
              <a:tr h="2545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b="0" dirty="0">
                          <a:effectLst/>
                        </a:rPr>
                        <a:t>3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>
                          <a:effectLst/>
                        </a:rPr>
                        <a:t>Europe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10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extLst>
                  <a:ext uri="{0D108BD9-81ED-4DB2-BD59-A6C34878D82A}">
                    <a16:rowId xmlns:a16="http://schemas.microsoft.com/office/drawing/2014/main" val="4109480913"/>
                  </a:ext>
                </a:extLst>
              </a:tr>
              <a:tr h="2545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b="0" dirty="0">
                          <a:effectLst/>
                        </a:rPr>
                        <a:t>4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>
                          <a:effectLst/>
                        </a:rPr>
                        <a:t>Europe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000" dirty="0">
                          <a:effectLst/>
                        </a:rPr>
                        <a:t>20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47" marR="55747" marT="0" marB="0" anchor="ctr"/>
                </a:tc>
                <a:extLst>
                  <a:ext uri="{0D108BD9-81ED-4DB2-BD59-A6C34878D82A}">
                    <a16:rowId xmlns:a16="http://schemas.microsoft.com/office/drawing/2014/main" val="3941551352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60A20705-785A-4D0C-8A86-EEB1B0CB33E3}"/>
              </a:ext>
            </a:extLst>
          </p:cNvPr>
          <p:cNvSpPr/>
          <p:nvPr/>
        </p:nvSpPr>
        <p:spPr>
          <a:xfrm>
            <a:off x="4376057" y="5338628"/>
            <a:ext cx="514351" cy="302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63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DE46E-A942-42E4-9266-081DEC583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62</a:t>
            </a:fld>
            <a:endParaRPr lang="nl-NL" altLang="nl-BE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E1973-BB3F-4F1C-8D3E-2C1001D47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62" y="4373061"/>
            <a:ext cx="1524595" cy="1222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0093E5-4D82-4EAD-8974-EDD409D26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235" y="4361318"/>
            <a:ext cx="1586508" cy="1215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B4686-DEB6-4FCD-93D5-E41D8B1FAE67}"/>
              </a:ext>
            </a:extLst>
          </p:cNvPr>
          <p:cNvSpPr txBox="1"/>
          <p:nvPr/>
        </p:nvSpPr>
        <p:spPr>
          <a:xfrm>
            <a:off x="4337420" y="2780525"/>
            <a:ext cx="1278748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625" b="1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Data Science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74B6E9-CEC6-4E42-9EA3-1A7EFC6B7088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3751672" y="2524697"/>
            <a:ext cx="585748" cy="42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E93113-8CC3-4282-B034-32EF87E0BD91}"/>
              </a:ext>
            </a:extLst>
          </p:cNvPr>
          <p:cNvCxnSpPr>
            <a:stCxn id="4" idx="1"/>
          </p:cNvCxnSpPr>
          <p:nvPr/>
        </p:nvCxnSpPr>
        <p:spPr>
          <a:xfrm flipH="1">
            <a:off x="3751672" y="2951726"/>
            <a:ext cx="585748" cy="38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10DDC1-A96F-4EF3-A18B-71A61C52B4D0}"/>
              </a:ext>
            </a:extLst>
          </p:cNvPr>
          <p:cNvSpPr txBox="1"/>
          <p:nvPr/>
        </p:nvSpPr>
        <p:spPr>
          <a:xfrm>
            <a:off x="2590281" y="2374654"/>
            <a:ext cx="1256049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Measurement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78318-D4CF-4FE7-8B09-A0829B481FA7}"/>
              </a:ext>
            </a:extLst>
          </p:cNvPr>
          <p:cNvSpPr txBox="1"/>
          <p:nvPr/>
        </p:nvSpPr>
        <p:spPr>
          <a:xfrm>
            <a:off x="2977262" y="3186395"/>
            <a:ext cx="869020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Counting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AE64B0-2F1E-47C8-B31F-1FDCA9A9040F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2247427" y="2524695"/>
            <a:ext cx="342854" cy="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3D51790-A455-45A1-A19F-D9C1F32B187B}"/>
              </a:ext>
            </a:extLst>
          </p:cNvPr>
          <p:cNvSpPr txBox="1"/>
          <p:nvPr/>
        </p:nvSpPr>
        <p:spPr>
          <a:xfrm>
            <a:off x="1314880" y="2374654"/>
            <a:ext cx="965392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Numerical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9F47BC-98E3-4AA8-B869-DEF86FF16361}"/>
              </a:ext>
            </a:extLst>
          </p:cNvPr>
          <p:cNvCxnSpPr>
            <a:cxnSpLocks/>
            <a:stCxn id="14" idx="1"/>
            <a:endCxn id="23" idx="3"/>
          </p:cNvCxnSpPr>
          <p:nvPr/>
        </p:nvCxnSpPr>
        <p:spPr>
          <a:xfrm flipH="1">
            <a:off x="2280525" y="3345125"/>
            <a:ext cx="69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F9CBB0C-1D46-4B0E-812B-5611DCC5CC11}"/>
              </a:ext>
            </a:extLst>
          </p:cNvPr>
          <p:cNvSpPr txBox="1"/>
          <p:nvPr/>
        </p:nvSpPr>
        <p:spPr>
          <a:xfrm>
            <a:off x="1249602" y="3186395"/>
            <a:ext cx="1030923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Categorical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F75286-60D5-4B89-811B-9F72E9382B1B}"/>
              </a:ext>
            </a:extLst>
          </p:cNvPr>
          <p:cNvCxnSpPr>
            <a:cxnSpLocks/>
          </p:cNvCxnSpPr>
          <p:nvPr/>
        </p:nvCxnSpPr>
        <p:spPr>
          <a:xfrm>
            <a:off x="1935572" y="2674736"/>
            <a:ext cx="0" cy="511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B338D68-ADD5-4402-95DA-AC60C1242A1F}"/>
              </a:ext>
            </a:extLst>
          </p:cNvPr>
          <p:cNvCxnSpPr>
            <a:cxnSpLocks/>
          </p:cNvCxnSpPr>
          <p:nvPr/>
        </p:nvCxnSpPr>
        <p:spPr>
          <a:xfrm flipV="1">
            <a:off x="1541165" y="2674737"/>
            <a:ext cx="0" cy="511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ED656E4-BF3D-41D0-AEBA-E65FA8DED3C2}"/>
              </a:ext>
            </a:extLst>
          </p:cNvPr>
          <p:cNvSpPr txBox="1"/>
          <p:nvPr/>
        </p:nvSpPr>
        <p:spPr>
          <a:xfrm>
            <a:off x="422155" y="2455904"/>
            <a:ext cx="494366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Text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F3B161-91BA-43EC-945D-4F48CBC15899}"/>
              </a:ext>
            </a:extLst>
          </p:cNvPr>
          <p:cNvSpPr txBox="1"/>
          <p:nvPr/>
        </p:nvSpPr>
        <p:spPr>
          <a:xfrm>
            <a:off x="427609" y="2759579"/>
            <a:ext cx="64960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Image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BAA01F-DCE2-4E42-84F9-E23005A6DAF2}"/>
              </a:ext>
            </a:extLst>
          </p:cNvPr>
          <p:cNvSpPr txBox="1"/>
          <p:nvPr/>
        </p:nvSpPr>
        <p:spPr>
          <a:xfrm>
            <a:off x="413021" y="3080607"/>
            <a:ext cx="66396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Sound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89D049B-2954-4896-8ED4-C38730DAC0D8}"/>
              </a:ext>
            </a:extLst>
          </p:cNvPr>
          <p:cNvCxnSpPr>
            <a:cxnSpLocks/>
            <a:stCxn id="4" idx="0"/>
            <a:endCxn id="38" idx="2"/>
          </p:cNvCxnSpPr>
          <p:nvPr/>
        </p:nvCxnSpPr>
        <p:spPr>
          <a:xfrm flipV="1">
            <a:off x="4976794" y="2608418"/>
            <a:ext cx="2722" cy="172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970586A-7E1F-48C6-953D-FE86995A387E}"/>
              </a:ext>
            </a:extLst>
          </p:cNvPr>
          <p:cNvSpPr txBox="1"/>
          <p:nvPr/>
        </p:nvSpPr>
        <p:spPr>
          <a:xfrm>
            <a:off x="4749325" y="2290959"/>
            <a:ext cx="460382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DM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AB69B8-EF1F-41B1-AA06-3855BC50B8F0}"/>
              </a:ext>
            </a:extLst>
          </p:cNvPr>
          <p:cNvSpPr txBox="1"/>
          <p:nvPr/>
        </p:nvSpPr>
        <p:spPr>
          <a:xfrm>
            <a:off x="4770018" y="1801393"/>
            <a:ext cx="42351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ML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13D5B5-80C1-450C-8978-A400C480AEA6}"/>
              </a:ext>
            </a:extLst>
          </p:cNvPr>
          <p:cNvSpPr txBox="1"/>
          <p:nvPr/>
        </p:nvSpPr>
        <p:spPr>
          <a:xfrm>
            <a:off x="4809888" y="1305118"/>
            <a:ext cx="340158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AI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3D2123-5EF0-4446-9462-3CCD5EF68932}"/>
              </a:ext>
            </a:extLst>
          </p:cNvPr>
          <p:cNvSpPr txBox="1"/>
          <p:nvPr/>
        </p:nvSpPr>
        <p:spPr>
          <a:xfrm>
            <a:off x="3927463" y="1307432"/>
            <a:ext cx="48199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Stat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48F434-383A-4052-9836-FDF00DF3B0D6}"/>
              </a:ext>
            </a:extLst>
          </p:cNvPr>
          <p:cNvSpPr txBox="1"/>
          <p:nvPr/>
        </p:nvSpPr>
        <p:spPr>
          <a:xfrm>
            <a:off x="2932038" y="1306751"/>
            <a:ext cx="59330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Math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3E52111-F044-4665-8F45-C8E87B683CF0}"/>
              </a:ext>
            </a:extLst>
          </p:cNvPr>
          <p:cNvCxnSpPr>
            <a:stCxn id="38" idx="0"/>
            <a:endCxn id="39" idx="2"/>
          </p:cNvCxnSpPr>
          <p:nvPr/>
        </p:nvCxnSpPr>
        <p:spPr>
          <a:xfrm flipV="1">
            <a:off x="4979516" y="2118852"/>
            <a:ext cx="2259" cy="172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884218D-A0C8-4FD9-B283-E1DD4F596D15}"/>
              </a:ext>
            </a:extLst>
          </p:cNvPr>
          <p:cNvCxnSpPr>
            <a:stCxn id="39" idx="0"/>
            <a:endCxn id="40" idx="2"/>
          </p:cNvCxnSpPr>
          <p:nvPr/>
        </p:nvCxnSpPr>
        <p:spPr>
          <a:xfrm flipH="1" flipV="1">
            <a:off x="4979967" y="1622577"/>
            <a:ext cx="1808" cy="178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B8A75BE-1AB6-4B59-9E65-2FB03841E625}"/>
              </a:ext>
            </a:extLst>
          </p:cNvPr>
          <p:cNvCxnSpPr>
            <a:stCxn id="40" idx="1"/>
            <a:endCxn id="41" idx="3"/>
          </p:cNvCxnSpPr>
          <p:nvPr/>
        </p:nvCxnSpPr>
        <p:spPr>
          <a:xfrm flipH="1">
            <a:off x="4409454" y="1463848"/>
            <a:ext cx="400434" cy="2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C19B5AA-87F5-4788-A6BF-472500D64FC4}"/>
              </a:ext>
            </a:extLst>
          </p:cNvPr>
          <p:cNvCxnSpPr>
            <a:stCxn id="41" idx="1"/>
            <a:endCxn id="42" idx="3"/>
          </p:cNvCxnSpPr>
          <p:nvPr/>
        </p:nvCxnSpPr>
        <p:spPr>
          <a:xfrm flipH="1" flipV="1">
            <a:off x="3525342" y="1465481"/>
            <a:ext cx="402121" cy="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042CEBE-25CF-4FA1-B037-986C8D96EF24}"/>
              </a:ext>
            </a:extLst>
          </p:cNvPr>
          <p:cNvCxnSpPr>
            <a:cxnSpLocks/>
            <a:stCxn id="42" idx="2"/>
            <a:endCxn id="13" idx="0"/>
          </p:cNvCxnSpPr>
          <p:nvPr/>
        </p:nvCxnSpPr>
        <p:spPr>
          <a:xfrm flipH="1">
            <a:off x="3218306" y="1624210"/>
            <a:ext cx="10384" cy="75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5825FBB-7325-4D44-A018-3516FBB2C6EE}"/>
              </a:ext>
            </a:extLst>
          </p:cNvPr>
          <p:cNvCxnSpPr>
            <a:cxnSpLocks/>
            <a:stCxn id="4" idx="3"/>
            <a:endCxn id="71" idx="1"/>
          </p:cNvCxnSpPr>
          <p:nvPr/>
        </p:nvCxnSpPr>
        <p:spPr>
          <a:xfrm flipV="1">
            <a:off x="5616168" y="2533384"/>
            <a:ext cx="456077" cy="41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D603774-E9CD-49CF-B23A-416B90AD18F6}"/>
              </a:ext>
            </a:extLst>
          </p:cNvPr>
          <p:cNvSpPr txBox="1"/>
          <p:nvPr/>
        </p:nvSpPr>
        <p:spPr>
          <a:xfrm>
            <a:off x="6072245" y="2374654"/>
            <a:ext cx="1388009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Explain the past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C393855-415D-40A3-BFD7-CF150B2C8E7F}"/>
              </a:ext>
            </a:extLst>
          </p:cNvPr>
          <p:cNvCxnSpPr>
            <a:cxnSpLocks/>
            <a:stCxn id="4" idx="3"/>
            <a:endCxn id="75" idx="1"/>
          </p:cNvCxnSpPr>
          <p:nvPr/>
        </p:nvCxnSpPr>
        <p:spPr>
          <a:xfrm>
            <a:off x="5616168" y="2951726"/>
            <a:ext cx="456076" cy="393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81CDFAF-DCF8-4CC3-9B25-6688ACB48812}"/>
              </a:ext>
            </a:extLst>
          </p:cNvPr>
          <p:cNvSpPr txBox="1"/>
          <p:nvPr/>
        </p:nvSpPr>
        <p:spPr>
          <a:xfrm>
            <a:off x="6072244" y="3186395"/>
            <a:ext cx="152779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Predict the future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7B1D33B-502A-412B-9488-8E344CA12FF3}"/>
              </a:ext>
            </a:extLst>
          </p:cNvPr>
          <p:cNvSpPr txBox="1"/>
          <p:nvPr/>
        </p:nvSpPr>
        <p:spPr>
          <a:xfrm>
            <a:off x="7677382" y="2369076"/>
            <a:ext cx="1051122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Exploration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17FB853-D868-4D91-A17E-5D57458AB72B}"/>
              </a:ext>
            </a:extLst>
          </p:cNvPr>
          <p:cNvCxnSpPr>
            <a:stCxn id="71" idx="3"/>
            <a:endCxn id="76" idx="1"/>
          </p:cNvCxnSpPr>
          <p:nvPr/>
        </p:nvCxnSpPr>
        <p:spPr>
          <a:xfrm flipV="1">
            <a:off x="7460254" y="2527806"/>
            <a:ext cx="217128" cy="5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66F5D52-7D1A-445D-AB6F-8A76C9AC3239}"/>
              </a:ext>
            </a:extLst>
          </p:cNvPr>
          <p:cNvSpPr txBox="1"/>
          <p:nvPr/>
        </p:nvSpPr>
        <p:spPr>
          <a:xfrm>
            <a:off x="7747532" y="3186395"/>
            <a:ext cx="90762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Modeling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552A511-65A2-49BC-9B6F-6EDCB7845502}"/>
              </a:ext>
            </a:extLst>
          </p:cNvPr>
          <p:cNvCxnSpPr>
            <a:stCxn id="75" idx="3"/>
            <a:endCxn id="80" idx="1"/>
          </p:cNvCxnSpPr>
          <p:nvPr/>
        </p:nvCxnSpPr>
        <p:spPr>
          <a:xfrm>
            <a:off x="7600035" y="3345125"/>
            <a:ext cx="147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A9AEF0D-32BA-4855-A567-32697113E095}"/>
              </a:ext>
            </a:extLst>
          </p:cNvPr>
          <p:cNvCxnSpPr>
            <a:cxnSpLocks/>
            <a:stCxn id="76" idx="0"/>
            <a:endCxn id="91" idx="2"/>
          </p:cNvCxnSpPr>
          <p:nvPr/>
        </p:nvCxnSpPr>
        <p:spPr>
          <a:xfrm flipH="1" flipV="1">
            <a:off x="7481457" y="1922660"/>
            <a:ext cx="721486" cy="44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A4FF12F-2C38-496C-9A03-14BF1B647700}"/>
              </a:ext>
            </a:extLst>
          </p:cNvPr>
          <p:cNvSpPr txBox="1"/>
          <p:nvPr/>
        </p:nvSpPr>
        <p:spPr>
          <a:xfrm>
            <a:off x="6997222" y="1605201"/>
            <a:ext cx="968470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Univariate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BE0907-C455-4131-8088-0599D25EDD01}"/>
              </a:ext>
            </a:extLst>
          </p:cNvPr>
          <p:cNvSpPr txBox="1"/>
          <p:nvPr/>
        </p:nvSpPr>
        <p:spPr>
          <a:xfrm>
            <a:off x="8376458" y="1604725"/>
            <a:ext cx="85305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Bivariate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89C56E7-5F68-4620-91C6-6A2953309A8E}"/>
              </a:ext>
            </a:extLst>
          </p:cNvPr>
          <p:cNvCxnSpPr>
            <a:stCxn id="76" idx="0"/>
            <a:endCxn id="92" idx="2"/>
          </p:cNvCxnSpPr>
          <p:nvPr/>
        </p:nvCxnSpPr>
        <p:spPr>
          <a:xfrm flipV="1">
            <a:off x="8202943" y="1922184"/>
            <a:ext cx="600042" cy="44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00558CC-68C3-4A98-BD9F-EFD3C2328A6D}"/>
              </a:ext>
            </a:extLst>
          </p:cNvPr>
          <p:cNvSpPr txBox="1"/>
          <p:nvPr/>
        </p:nvSpPr>
        <p:spPr>
          <a:xfrm>
            <a:off x="8230737" y="1107601"/>
            <a:ext cx="428322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NN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7068556-7711-464F-9D61-FD921B1EB574}"/>
              </a:ext>
            </a:extLst>
          </p:cNvPr>
          <p:cNvSpPr txBox="1"/>
          <p:nvPr/>
        </p:nvSpPr>
        <p:spPr>
          <a:xfrm>
            <a:off x="8960211" y="1112882"/>
            <a:ext cx="405880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NC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04E4B30-C8DA-4E86-8A41-FCB2A4C21294}"/>
              </a:ext>
            </a:extLst>
          </p:cNvPr>
          <p:cNvSpPr txBox="1"/>
          <p:nvPr/>
        </p:nvSpPr>
        <p:spPr>
          <a:xfrm>
            <a:off x="8609595" y="1108314"/>
            <a:ext cx="383438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CC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FEAFF40-7E06-48FF-8D4C-7D98E8BFFEA4}"/>
              </a:ext>
            </a:extLst>
          </p:cNvPr>
          <p:cNvCxnSpPr>
            <a:stCxn id="92" idx="0"/>
            <a:endCxn id="111" idx="2"/>
          </p:cNvCxnSpPr>
          <p:nvPr/>
        </p:nvCxnSpPr>
        <p:spPr>
          <a:xfrm flipH="1" flipV="1">
            <a:off x="8801314" y="1425773"/>
            <a:ext cx="1671" cy="178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6D4A507-EE67-4CAA-8898-C480676E9C91}"/>
              </a:ext>
            </a:extLst>
          </p:cNvPr>
          <p:cNvCxnSpPr>
            <a:stCxn id="92" idx="0"/>
            <a:endCxn id="109" idx="2"/>
          </p:cNvCxnSpPr>
          <p:nvPr/>
        </p:nvCxnSpPr>
        <p:spPr>
          <a:xfrm flipH="1" flipV="1">
            <a:off x="8444898" y="1425060"/>
            <a:ext cx="358087" cy="179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9EB7A5A-F58B-4F25-9ECE-96E8A115BC69}"/>
              </a:ext>
            </a:extLst>
          </p:cNvPr>
          <p:cNvCxnSpPr>
            <a:stCxn id="92" idx="0"/>
            <a:endCxn id="110" idx="2"/>
          </p:cNvCxnSpPr>
          <p:nvPr/>
        </p:nvCxnSpPr>
        <p:spPr>
          <a:xfrm flipV="1">
            <a:off x="8802985" y="1430341"/>
            <a:ext cx="360166" cy="174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2069746-CD2C-4438-AAF4-7D4703AC1377}"/>
              </a:ext>
            </a:extLst>
          </p:cNvPr>
          <p:cNvSpPr txBox="1"/>
          <p:nvPr/>
        </p:nvSpPr>
        <p:spPr>
          <a:xfrm>
            <a:off x="7092822" y="1116298"/>
            <a:ext cx="30649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N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CA33FF1-54CE-44E2-AE36-C39715A6F2A8}"/>
              </a:ext>
            </a:extLst>
          </p:cNvPr>
          <p:cNvSpPr txBox="1"/>
          <p:nvPr/>
        </p:nvSpPr>
        <p:spPr>
          <a:xfrm>
            <a:off x="7515315" y="1104987"/>
            <a:ext cx="284052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C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3E40EFA-BDCD-462B-8BDB-4A87193B3647}"/>
              </a:ext>
            </a:extLst>
          </p:cNvPr>
          <p:cNvCxnSpPr>
            <a:stCxn id="91" idx="0"/>
            <a:endCxn id="120" idx="2"/>
          </p:cNvCxnSpPr>
          <p:nvPr/>
        </p:nvCxnSpPr>
        <p:spPr>
          <a:xfrm flipV="1">
            <a:off x="7481457" y="1422446"/>
            <a:ext cx="175884" cy="18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E46A526-939B-44AA-9ACB-D3D10339C9F6}"/>
              </a:ext>
            </a:extLst>
          </p:cNvPr>
          <p:cNvCxnSpPr>
            <a:stCxn id="91" idx="0"/>
            <a:endCxn id="119" idx="2"/>
          </p:cNvCxnSpPr>
          <p:nvPr/>
        </p:nvCxnSpPr>
        <p:spPr>
          <a:xfrm flipH="1" flipV="1">
            <a:off x="7246069" y="1433757"/>
            <a:ext cx="235388" cy="171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723858C-CEF4-4975-8921-D63CBD43665F}"/>
              </a:ext>
            </a:extLst>
          </p:cNvPr>
          <p:cNvCxnSpPr>
            <a:cxnSpLocks/>
            <a:stCxn id="80" idx="2"/>
            <a:endCxn id="130" idx="0"/>
          </p:cNvCxnSpPr>
          <p:nvPr/>
        </p:nvCxnSpPr>
        <p:spPr>
          <a:xfrm flipH="1">
            <a:off x="7568395" y="3503854"/>
            <a:ext cx="632948" cy="522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FC74876-2C6A-4700-9F72-DC50061F1F1A}"/>
              </a:ext>
            </a:extLst>
          </p:cNvPr>
          <p:cNvCxnSpPr>
            <a:cxnSpLocks/>
            <a:stCxn id="80" idx="2"/>
            <a:endCxn id="131" idx="0"/>
          </p:cNvCxnSpPr>
          <p:nvPr/>
        </p:nvCxnSpPr>
        <p:spPr>
          <a:xfrm>
            <a:off x="8201343" y="3503854"/>
            <a:ext cx="641966" cy="522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DACB733E-E1B7-41C6-AB86-683F2341CA02}"/>
              </a:ext>
            </a:extLst>
          </p:cNvPr>
          <p:cNvSpPr txBox="1"/>
          <p:nvPr/>
        </p:nvSpPr>
        <p:spPr>
          <a:xfrm>
            <a:off x="7058415" y="4026672"/>
            <a:ext cx="1019959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Supervised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2D17849-0EA7-458D-8BB7-6F626E426DFE}"/>
              </a:ext>
            </a:extLst>
          </p:cNvPr>
          <p:cNvSpPr txBox="1"/>
          <p:nvPr/>
        </p:nvSpPr>
        <p:spPr>
          <a:xfrm>
            <a:off x="8230737" y="4026672"/>
            <a:ext cx="122514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Unsupervised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3EC3418-E67E-49BF-ACE8-3BEA02F9963A}"/>
              </a:ext>
            </a:extLst>
          </p:cNvPr>
          <p:cNvSpPr txBox="1"/>
          <p:nvPr/>
        </p:nvSpPr>
        <p:spPr>
          <a:xfrm>
            <a:off x="8320313" y="4640982"/>
            <a:ext cx="101456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Clustering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E4816A13-2A9E-4002-9D43-7F89DEE1C08E}"/>
              </a:ext>
            </a:extLst>
          </p:cNvPr>
          <p:cNvCxnSpPr>
            <a:stCxn id="131" idx="2"/>
            <a:endCxn id="139" idx="0"/>
          </p:cNvCxnSpPr>
          <p:nvPr/>
        </p:nvCxnSpPr>
        <p:spPr>
          <a:xfrm flipH="1">
            <a:off x="8827594" y="4344131"/>
            <a:ext cx="15715" cy="296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18055261-5B05-4229-B561-C01142F83B08}"/>
              </a:ext>
            </a:extLst>
          </p:cNvPr>
          <p:cNvSpPr txBox="1"/>
          <p:nvPr/>
        </p:nvSpPr>
        <p:spPr>
          <a:xfrm>
            <a:off x="7163154" y="4640982"/>
            <a:ext cx="30649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N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E1993B7-2313-4FFD-ADFC-BFC4E8449659}"/>
              </a:ext>
            </a:extLst>
          </p:cNvPr>
          <p:cNvSpPr txBox="1"/>
          <p:nvPr/>
        </p:nvSpPr>
        <p:spPr>
          <a:xfrm>
            <a:off x="7716725" y="4640982"/>
            <a:ext cx="192616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C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98F470F-4031-4F2B-B998-AA784CF97B2B}"/>
              </a:ext>
            </a:extLst>
          </p:cNvPr>
          <p:cNvCxnSpPr>
            <a:stCxn id="130" idx="2"/>
            <a:endCxn id="144" idx="0"/>
          </p:cNvCxnSpPr>
          <p:nvPr/>
        </p:nvCxnSpPr>
        <p:spPr>
          <a:xfrm flipH="1">
            <a:off x="7316401" y="4344131"/>
            <a:ext cx="251994" cy="296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55D62878-D0E7-4221-8022-093B0A21EE13}"/>
              </a:ext>
            </a:extLst>
          </p:cNvPr>
          <p:cNvCxnSpPr>
            <a:stCxn id="130" idx="2"/>
            <a:endCxn id="145" idx="0"/>
          </p:cNvCxnSpPr>
          <p:nvPr/>
        </p:nvCxnSpPr>
        <p:spPr>
          <a:xfrm>
            <a:off x="7568395" y="4344131"/>
            <a:ext cx="244638" cy="296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52EA508F-779F-4273-9445-0DE3DC9D385C}"/>
              </a:ext>
            </a:extLst>
          </p:cNvPr>
          <p:cNvSpPr txBox="1"/>
          <p:nvPr/>
        </p:nvSpPr>
        <p:spPr>
          <a:xfrm>
            <a:off x="6541824" y="5043714"/>
            <a:ext cx="100925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Regression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5AA5AE0-4D5F-43A8-956E-10C25B503A5D}"/>
              </a:ext>
            </a:extLst>
          </p:cNvPr>
          <p:cNvSpPr txBox="1"/>
          <p:nvPr/>
        </p:nvSpPr>
        <p:spPr>
          <a:xfrm>
            <a:off x="7515315" y="5043714"/>
            <a:ext cx="117686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>
              <a:defRPr/>
            </a:pPr>
            <a:r>
              <a:rPr lang="en-CA" sz="1463" dirty="0">
                <a:solidFill>
                  <a:prstClr val="black"/>
                </a:solidFill>
                <a:latin typeface="Calibri" panose="020F0502020204030204"/>
              </a:rPr>
              <a:t>Classification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715043DC-CEF1-48FE-8A97-B9CFB537FAB6}"/>
              </a:ext>
            </a:extLst>
          </p:cNvPr>
          <p:cNvCxnSpPr>
            <a:cxnSpLocks/>
            <a:endCxn id="153" idx="0"/>
          </p:cNvCxnSpPr>
          <p:nvPr/>
        </p:nvCxnSpPr>
        <p:spPr>
          <a:xfrm flipH="1">
            <a:off x="7046450" y="4866949"/>
            <a:ext cx="171623" cy="17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27A0754-B9D2-4356-8CAD-1BBD4068CB84}"/>
              </a:ext>
            </a:extLst>
          </p:cNvPr>
          <p:cNvCxnSpPr>
            <a:cxnSpLocks/>
          </p:cNvCxnSpPr>
          <p:nvPr/>
        </p:nvCxnSpPr>
        <p:spPr>
          <a:xfrm>
            <a:off x="7917588" y="4857777"/>
            <a:ext cx="159467" cy="17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ingle neuron which takes the values of pulse (true/false) and breathing (true/false), and outputs value of alive (true/false).">
            <a:extLst>
              <a:ext uri="{FF2B5EF4-FFF2-40B4-BE49-F238E27FC236}">
                <a16:creationId xmlns:a16="http://schemas.microsoft.com/office/drawing/2014/main" id="{86DB9860-7DB8-4240-A8AD-B276814EB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005" y="4347446"/>
            <a:ext cx="2413509" cy="124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FC1411-B2CC-4D2F-93EB-EF30C39BBB80}"/>
              </a:ext>
            </a:extLst>
          </p:cNvPr>
          <p:cNvSpPr/>
          <p:nvPr/>
        </p:nvSpPr>
        <p:spPr>
          <a:xfrm>
            <a:off x="226298" y="3967923"/>
            <a:ext cx="6166903" cy="179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63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3FCA9-9AA3-4F41-82E6-2B88D316D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995" y="3572460"/>
            <a:ext cx="6211403" cy="2383045"/>
          </a:xfrm>
          <a:prstGeom prst="rect">
            <a:avLst/>
          </a:prstGeom>
        </p:spPr>
      </p:pic>
      <p:pic>
        <p:nvPicPr>
          <p:cNvPr id="1026" name="Picture 2" descr="http://www.atanet.org/chronicle-online/wp-content/uploads/SOAP-Figure-1.jpg">
            <a:extLst>
              <a:ext uri="{FF2B5EF4-FFF2-40B4-BE49-F238E27FC236}">
                <a16:creationId xmlns:a16="http://schemas.microsoft.com/office/drawing/2014/main" id="{F91C1E37-B90E-4F5E-B473-BEC77B862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80" y="3521564"/>
            <a:ext cx="3572734" cy="258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adiology">
            <a:extLst>
              <a:ext uri="{FF2B5EF4-FFF2-40B4-BE49-F238E27FC236}">
                <a16:creationId xmlns:a16="http://schemas.microsoft.com/office/drawing/2014/main" id="{41C59CD8-1026-405C-87E8-C1D28B25C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97" y="3636518"/>
            <a:ext cx="3574582" cy="238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nline Media 1" title="Mitral Regurgitation - Sound">
            <a:hlinkClick r:id="" action="ppaction://media"/>
            <a:extLst>
              <a:ext uri="{FF2B5EF4-FFF2-40B4-BE49-F238E27FC236}">
                <a16:creationId xmlns:a16="http://schemas.microsoft.com/office/drawing/2014/main" id="{0F960EB1-4D01-4EE2-ACDB-07ECAF15B0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1581482" y="3848094"/>
            <a:ext cx="2755910" cy="206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9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1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3" grpId="0"/>
      <p:bldP spid="14" grpId="0"/>
      <p:bldP spid="17" grpId="0"/>
      <p:bldP spid="23" grpId="0"/>
      <p:bldP spid="33" grpId="0"/>
      <p:bldP spid="34" grpId="0"/>
      <p:bldP spid="35" grpId="0"/>
      <p:bldP spid="38" grpId="0"/>
      <p:bldP spid="39" grpId="0"/>
      <p:bldP spid="40" grpId="0"/>
      <p:bldP spid="41" grpId="0"/>
      <p:bldP spid="42" grpId="0"/>
      <p:bldP spid="71" grpId="0"/>
      <p:bldP spid="75" grpId="0"/>
      <p:bldP spid="76" grpId="0"/>
      <p:bldP spid="80" grpId="0"/>
      <p:bldP spid="91" grpId="0"/>
      <p:bldP spid="92" grpId="0"/>
      <p:bldP spid="109" grpId="0"/>
      <p:bldP spid="110" grpId="0"/>
      <p:bldP spid="111" grpId="0"/>
      <p:bldP spid="119" grpId="0"/>
      <p:bldP spid="120" grpId="0"/>
      <p:bldP spid="130" grpId="0"/>
      <p:bldP spid="131" grpId="0"/>
      <p:bldP spid="139" grpId="0"/>
      <p:bldP spid="144" grpId="0"/>
      <p:bldP spid="145" grpId="0"/>
      <p:bldP spid="153" grpId="0"/>
      <p:bldP spid="154" grpId="0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C9F82-01F9-4A66-A21F-C9336D517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64</a:t>
            </a:fld>
            <a:endParaRPr lang="nl-NL" altLang="nl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F0DCCE-8D63-4FF1-BEE2-E40B8DF1498F}"/>
              </a:ext>
            </a:extLst>
          </p:cNvPr>
          <p:cNvSpPr/>
          <p:nvPr/>
        </p:nvSpPr>
        <p:spPr>
          <a:xfrm>
            <a:off x="790572" y="2190930"/>
            <a:ext cx="8528056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cap="none" spc="0" dirty="0">
                <a:ln/>
                <a:solidFill>
                  <a:schemeClr val="accent4"/>
                </a:solidFill>
                <a:effectLst/>
              </a:rPr>
              <a:t>The future is bright and beautiful. Love it, strive for it and work hard and smart for it.</a:t>
            </a:r>
          </a:p>
        </p:txBody>
      </p:sp>
      <p:pic>
        <p:nvPicPr>
          <p:cNvPr id="2052" name="Picture 4" descr="FLOWER | meaning in the Cambridge English Dictionary">
            <a:extLst>
              <a:ext uri="{FF2B5EF4-FFF2-40B4-BE49-F238E27FC236}">
                <a16:creationId xmlns:a16="http://schemas.microsoft.com/office/drawing/2014/main" id="{74A3D6B6-10A5-4504-8CEB-82EEDE546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295731"/>
            <a:ext cx="18859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743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3F53A2BA-779B-4F20-AAF8-171FF990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Data model - Logical</a:t>
            </a:r>
            <a:endParaRPr lang="nl-BE" alt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BDE8D-E420-4E86-BDE4-C463F9B9D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551" y="2288353"/>
            <a:ext cx="7516816" cy="42739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32F7B-622D-45D8-A5D4-6FB78F9ED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7</a:t>
            </a:fld>
            <a:endParaRPr lang="nl-NL" altLang="nl-B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5B9906B0-F2AB-41D2-BFED-3EDE51104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Data Model - Physical</a:t>
            </a:r>
            <a:endParaRPr lang="nl-BE" altLang="nl-BE" dirty="0"/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4E9058BE-4D29-49AF-90F8-B91EA65CD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914" y="2356579"/>
            <a:ext cx="5230285" cy="3898694"/>
          </a:xfrm>
        </p:spPr>
        <p:txBody>
          <a:bodyPr>
            <a:normAutofit fontScale="92500"/>
          </a:bodyPr>
          <a:lstStyle/>
          <a:p>
            <a:r>
              <a:rPr lang="en-US" altLang="nl-BE" sz="2000" b="1" dirty="0"/>
              <a:t>Physical data model </a:t>
            </a:r>
            <a:r>
              <a:rPr lang="en-US" altLang="nl-BE" sz="2000" dirty="0"/>
              <a:t>represents how the model will be built in the database</a:t>
            </a:r>
          </a:p>
          <a:p>
            <a:pPr marL="0" indent="0">
              <a:buNone/>
            </a:pPr>
            <a:endParaRPr lang="en-US" altLang="nl-BE" sz="2000" dirty="0"/>
          </a:p>
          <a:p>
            <a:r>
              <a:rPr lang="en-US" altLang="nl-BE" sz="2000" dirty="0"/>
              <a:t>A physical database model shows </a:t>
            </a:r>
            <a:r>
              <a:rPr lang="en-US" altLang="nl-BE" sz="2000" b="1" dirty="0"/>
              <a:t>all table structures</a:t>
            </a:r>
            <a:r>
              <a:rPr lang="en-US" altLang="nl-BE" sz="2000" dirty="0"/>
              <a:t>, including column name, column data type, column constraints, primary key, foreign key, and relationships between tables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800" dirty="0"/>
              <a:t>Convert </a:t>
            </a:r>
            <a:r>
              <a:rPr lang="en-US" altLang="nl-BE" sz="1800" b="1" dirty="0"/>
              <a:t>entities</a:t>
            </a:r>
            <a:r>
              <a:rPr lang="en-US" altLang="nl-BE" sz="1800" dirty="0"/>
              <a:t> into </a:t>
            </a:r>
            <a:r>
              <a:rPr lang="en-US" altLang="nl-BE" sz="1800" b="1" dirty="0"/>
              <a:t>tables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800" dirty="0"/>
              <a:t>Convert </a:t>
            </a:r>
            <a:r>
              <a:rPr lang="en-US" altLang="nl-BE" sz="1800" b="1" dirty="0"/>
              <a:t>relationships</a:t>
            </a:r>
            <a:r>
              <a:rPr lang="en-US" altLang="nl-BE" sz="1800" dirty="0"/>
              <a:t> into </a:t>
            </a:r>
            <a:r>
              <a:rPr lang="en-US" altLang="nl-BE" sz="1800" b="1" dirty="0"/>
              <a:t>foreign keys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800" dirty="0"/>
              <a:t>Convert </a:t>
            </a:r>
            <a:r>
              <a:rPr lang="en-US" altLang="nl-BE" sz="1800" b="1" dirty="0"/>
              <a:t>attributes</a:t>
            </a:r>
            <a:r>
              <a:rPr lang="en-US" altLang="nl-BE" sz="1800" dirty="0"/>
              <a:t> into </a:t>
            </a:r>
            <a:r>
              <a:rPr lang="en-US" altLang="nl-BE" sz="1800" b="1" dirty="0"/>
              <a:t>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0200E-3233-472C-8C6A-3874BEDAB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156" y="2254715"/>
            <a:ext cx="3034596" cy="45160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2128E2-8E34-4C7B-AB3F-6051364AF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8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98306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0F36FBA1-3678-41B9-AD81-443AD4551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Data Model - External</a:t>
            </a:r>
            <a:endParaRPr lang="nl-BE" altLang="nl-BE" dirty="0"/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0A407CB6-5AA0-434B-AC1E-62756FD0D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643" y="2489200"/>
            <a:ext cx="7947173" cy="1942951"/>
          </a:xfrm>
        </p:spPr>
        <p:txBody>
          <a:bodyPr>
            <a:normAutofit/>
          </a:bodyPr>
          <a:lstStyle/>
          <a:p>
            <a:r>
              <a:rPr lang="en-US" altLang="nl-BE" sz="2000" b="1" dirty="0"/>
              <a:t>External data model </a:t>
            </a:r>
            <a:r>
              <a:rPr lang="en-US" altLang="nl-BE" sz="2000" dirty="0"/>
              <a:t>contains various subsets of the data items in the logical model, also called </a:t>
            </a:r>
            <a:r>
              <a:rPr lang="en-US" altLang="nl-BE" sz="2000" b="1" dirty="0"/>
              <a:t>views</a:t>
            </a:r>
            <a:r>
              <a:rPr lang="en-US" altLang="nl-BE" sz="2000" dirty="0"/>
              <a:t>, tailored towards the needs of specific applications or groups of users</a:t>
            </a:r>
            <a:endParaRPr lang="nl-BE" altLang="nl-BE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A3505B-1269-4988-9EBA-BBF5263429F9}"/>
              </a:ext>
            </a:extLst>
          </p:cNvPr>
          <p:cNvSpPr/>
          <p:nvPr/>
        </p:nvSpPr>
        <p:spPr>
          <a:xfrm>
            <a:off x="5357308" y="3699947"/>
            <a:ext cx="38184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Consolas" panose="020B0609020204030204" pitchFamily="49" charset="0"/>
              </a:rPr>
              <a:t>vw_orders_train</a:t>
            </a:r>
            <a:endParaRPr lang="en-US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en-CA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CA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CA" dirty="0">
                <a:solidFill>
                  <a:srgbClr val="008080"/>
                </a:solidFill>
                <a:latin typeface="Consolas" panose="020B0609020204030204" pitchFamily="49" charset="0"/>
              </a:rPr>
              <a:t>	</a:t>
            </a:r>
            <a:r>
              <a:rPr lang="en-CA" dirty="0" err="1">
                <a:solidFill>
                  <a:srgbClr val="008080"/>
                </a:solidFill>
                <a:latin typeface="Consolas" panose="020B0609020204030204" pitchFamily="49" charset="0"/>
              </a:rPr>
              <a:t>order_dow</a:t>
            </a:r>
            <a:r>
              <a:rPr lang="en-CA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CA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CA" dirty="0">
                <a:solidFill>
                  <a:prstClr val="black"/>
                </a:solidFill>
                <a:latin typeface="Consolas" panose="020B0609020204030204" pitchFamily="49" charset="0"/>
              </a:rPr>
              <a:t>(*)</a:t>
            </a:r>
          </a:p>
          <a:p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CA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8080"/>
                </a:solidFill>
                <a:latin typeface="Consolas" panose="020B0609020204030204" pitchFamily="49" charset="0"/>
              </a:rPr>
              <a:t>	orders</a:t>
            </a:r>
            <a:endParaRPr lang="en-CA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CA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endParaRPr lang="en-CA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8080"/>
                </a:solidFill>
                <a:latin typeface="Consolas" panose="020B0609020204030204" pitchFamily="49" charset="0"/>
              </a:rPr>
              <a:t>	</a:t>
            </a:r>
            <a:r>
              <a:rPr lang="en-CA" dirty="0" err="1">
                <a:solidFill>
                  <a:srgbClr val="008080"/>
                </a:solidFill>
                <a:latin typeface="Consolas" panose="020B0609020204030204" pitchFamily="49" charset="0"/>
              </a:rPr>
              <a:t>order_dow</a:t>
            </a:r>
            <a:endParaRPr lang="en-CA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CA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endParaRPr lang="en-CA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8080"/>
                </a:solidFill>
                <a:latin typeface="Consolas" panose="020B0609020204030204" pitchFamily="49" charset="0"/>
              </a:rPr>
              <a:t>	</a:t>
            </a:r>
            <a:r>
              <a:rPr lang="en-CA" dirty="0" err="1">
                <a:solidFill>
                  <a:srgbClr val="008080"/>
                </a:solidFill>
                <a:latin typeface="Consolas" panose="020B0609020204030204" pitchFamily="49" charset="0"/>
              </a:rPr>
              <a:t>order_dow</a:t>
            </a:r>
            <a:endParaRPr lang="en-CA" dirty="0">
              <a:solidFill>
                <a:srgbClr val="00808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114DE0-2C74-4B15-BE77-9BA2F27BAC9A}"/>
              </a:ext>
            </a:extLst>
          </p:cNvPr>
          <p:cNvSpPr/>
          <p:nvPr/>
        </p:nvSpPr>
        <p:spPr>
          <a:xfrm>
            <a:off x="1093787" y="3699947"/>
            <a:ext cx="381844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CA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CA" dirty="0">
                <a:solidFill>
                  <a:srgbClr val="008080"/>
                </a:solidFill>
                <a:latin typeface="Consolas" panose="020B0609020204030204" pitchFamily="49" charset="0"/>
              </a:rPr>
              <a:t>	</a:t>
            </a:r>
            <a:r>
              <a:rPr lang="en-CA" dirty="0" err="1">
                <a:solidFill>
                  <a:srgbClr val="008080"/>
                </a:solidFill>
                <a:latin typeface="Consolas" panose="020B0609020204030204" pitchFamily="49" charset="0"/>
              </a:rPr>
              <a:t>order_id</a:t>
            </a:r>
            <a:endParaRPr lang="en-CA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prstClr val="black"/>
                </a:solidFill>
                <a:latin typeface="Consolas" panose="020B0609020204030204" pitchFamily="49" charset="0"/>
              </a:rPr>
              <a:t>    ,</a:t>
            </a:r>
            <a:r>
              <a:rPr lang="en-CA" dirty="0" err="1">
                <a:solidFill>
                  <a:srgbClr val="008080"/>
                </a:solidFill>
                <a:latin typeface="Consolas" panose="020B0609020204030204" pitchFamily="49" charset="0"/>
              </a:rPr>
              <a:t>user_id</a:t>
            </a:r>
            <a:endParaRPr lang="en-CA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prstClr val="black"/>
                </a:solidFill>
                <a:latin typeface="Consolas" panose="020B0609020204030204" pitchFamily="49" charset="0"/>
              </a:rPr>
              <a:t>    ,</a:t>
            </a:r>
            <a:r>
              <a:rPr lang="en-CA" dirty="0" err="1">
                <a:solidFill>
                  <a:srgbClr val="008080"/>
                </a:solidFill>
                <a:latin typeface="Consolas" panose="020B0609020204030204" pitchFamily="49" charset="0"/>
              </a:rPr>
              <a:t>eval_set</a:t>
            </a:r>
            <a:endParaRPr lang="en-CA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prstClr val="black"/>
                </a:solidFill>
                <a:latin typeface="Consolas" panose="020B0609020204030204" pitchFamily="49" charset="0"/>
              </a:rPr>
              <a:t>    ,</a:t>
            </a:r>
            <a:r>
              <a:rPr lang="en-CA" dirty="0" err="1">
                <a:solidFill>
                  <a:srgbClr val="008080"/>
                </a:solidFill>
                <a:latin typeface="Consolas" panose="020B0609020204030204" pitchFamily="49" charset="0"/>
              </a:rPr>
              <a:t>order_number</a:t>
            </a:r>
            <a:endParaRPr lang="en-CA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prstClr val="black"/>
                </a:solidFill>
                <a:latin typeface="Consolas" panose="020B0609020204030204" pitchFamily="49" charset="0"/>
              </a:rPr>
              <a:t>    ,</a:t>
            </a:r>
            <a:r>
              <a:rPr lang="en-CA" dirty="0" err="1">
                <a:solidFill>
                  <a:srgbClr val="008080"/>
                </a:solidFill>
                <a:latin typeface="Consolas" panose="020B0609020204030204" pitchFamily="49" charset="0"/>
              </a:rPr>
              <a:t>order_dow</a:t>
            </a:r>
            <a:endParaRPr lang="en-CA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prstClr val="black"/>
                </a:solidFill>
                <a:latin typeface="Consolas" panose="020B0609020204030204" pitchFamily="49" charset="0"/>
              </a:rPr>
              <a:t>    ,</a:t>
            </a:r>
            <a:r>
              <a:rPr lang="en-CA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CA" dirty="0" err="1">
                <a:solidFill>
                  <a:srgbClr val="008080"/>
                </a:solidFill>
                <a:latin typeface="Consolas" panose="020B0609020204030204" pitchFamily="49" charset="0"/>
              </a:rPr>
              <a:t>order_hour_of_day</a:t>
            </a:r>
            <a:endParaRPr lang="en-CA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prstClr val="black"/>
                </a:solidFill>
                <a:latin typeface="Consolas" panose="020B0609020204030204" pitchFamily="49" charset="0"/>
              </a:rPr>
              <a:t>    ,</a:t>
            </a:r>
            <a:r>
              <a:rPr lang="en-CA" dirty="0" err="1">
                <a:solidFill>
                  <a:srgbClr val="008080"/>
                </a:solidFill>
                <a:latin typeface="Consolas" panose="020B0609020204030204" pitchFamily="49" charset="0"/>
              </a:rPr>
              <a:t>days_since_prior_order</a:t>
            </a:r>
            <a:endParaRPr lang="en-CA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CA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CA" dirty="0">
                <a:solidFill>
                  <a:srgbClr val="008080"/>
                </a:solidFill>
                <a:latin typeface="Consolas" panose="020B0609020204030204" pitchFamily="49" charset="0"/>
              </a:rPr>
              <a:t>	orders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231CDFA-80D5-4C5A-81AE-1571D58A664F}"/>
              </a:ext>
            </a:extLst>
          </p:cNvPr>
          <p:cNvSpPr/>
          <p:nvPr/>
        </p:nvSpPr>
        <p:spPr>
          <a:xfrm>
            <a:off x="4432151" y="4905487"/>
            <a:ext cx="430305" cy="48409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5D29-230F-4CFF-9684-0B4B12640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7A8DBC6-A1E8-416D-9186-141DF635E655}" type="slidenum">
              <a:rPr lang="nl-NL" altLang="nl-BE" smtClean="0"/>
              <a:pPr>
                <a:defRPr/>
              </a:pPr>
              <a:t>9</a:t>
            </a:fld>
            <a:endParaRPr lang="nl-NL" altLang="nl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3233</Words>
  <Application>Microsoft Office PowerPoint</Application>
  <PresentationFormat>A4 Paper (210x297 mm)</PresentationFormat>
  <Paragraphs>870</Paragraphs>
  <Slides>64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Century Gothic</vt:lpstr>
      <vt:lpstr>Consolas</vt:lpstr>
      <vt:lpstr>Courier New</vt:lpstr>
      <vt:lpstr>Wingdings</vt:lpstr>
      <vt:lpstr>Wingdings 3</vt:lpstr>
      <vt:lpstr>Ion Boardroom</vt:lpstr>
      <vt:lpstr>Database Systems  for Data Science</vt:lpstr>
      <vt:lpstr>Applications of Database Technology</vt:lpstr>
      <vt:lpstr>Key definitions</vt:lpstr>
      <vt:lpstr>File versus Database Approach to Data Management</vt:lpstr>
      <vt:lpstr>Data Model</vt:lpstr>
      <vt:lpstr>Data Model - Conceptual</vt:lpstr>
      <vt:lpstr>Data model - Logical</vt:lpstr>
      <vt:lpstr>Data Model - Physical</vt:lpstr>
      <vt:lpstr>Data Model - External</vt:lpstr>
      <vt:lpstr>Catalog </vt:lpstr>
      <vt:lpstr>Database Users</vt:lpstr>
      <vt:lpstr>Database Languages</vt:lpstr>
      <vt:lpstr>Database Management System</vt:lpstr>
      <vt:lpstr>Transactions</vt:lpstr>
      <vt:lpstr>ACID</vt:lpstr>
      <vt:lpstr>Failure &amp; Recovery</vt:lpstr>
      <vt:lpstr>Concurrency- Exclusive and Shared Lock</vt:lpstr>
      <vt:lpstr>Advantages of Database Systems and Database Management </vt:lpstr>
      <vt:lpstr>Phases of Database Design</vt:lpstr>
      <vt:lpstr>Entity Relationship (ER) model</vt:lpstr>
      <vt:lpstr>Designing the ER Model</vt:lpstr>
      <vt:lpstr>Normalization</vt:lpstr>
      <vt:lpstr>1NF – First Normal Form</vt:lpstr>
      <vt:lpstr>2NF and 3NF</vt:lpstr>
      <vt:lpstr>Attribute Dependency</vt:lpstr>
      <vt:lpstr>Summary</vt:lpstr>
      <vt:lpstr>Basic SQL</vt:lpstr>
      <vt:lpstr>SQL Join Types</vt:lpstr>
      <vt:lpstr>Advanced SQL</vt:lpstr>
      <vt:lpstr>SQL Control-Flow Statements</vt:lpstr>
      <vt:lpstr>Create Function - Scalar</vt:lpstr>
      <vt:lpstr>Create Function - Table</vt:lpstr>
      <vt:lpstr>Stored Procedures – Scalar</vt:lpstr>
      <vt:lpstr>Stored Procedure – Table</vt:lpstr>
      <vt:lpstr>DDL Triggers</vt:lpstr>
      <vt:lpstr>DML Triggers</vt:lpstr>
      <vt:lpstr>SQL Cursors – Example</vt:lpstr>
      <vt:lpstr>Architectures for Parallel Databases</vt:lpstr>
      <vt:lpstr>PowerPoint Presentation</vt:lpstr>
      <vt:lpstr>Distributed Databases – Date’s 12 Rules</vt:lpstr>
      <vt:lpstr>RDBMS against NoSQL</vt:lpstr>
      <vt:lpstr>ACID vs BASE</vt:lpstr>
      <vt:lpstr>NoSQL Categories</vt:lpstr>
      <vt:lpstr>Replication and Sharding</vt:lpstr>
      <vt:lpstr>Relational &amp; NoSQL data models</vt:lpstr>
      <vt:lpstr>PowerPoint Presentation</vt:lpstr>
      <vt:lpstr>Data Warehouse</vt:lpstr>
      <vt:lpstr>Data Warehouse Schemas</vt:lpstr>
      <vt:lpstr>Extract, Transform, Load (ETL) Process</vt:lpstr>
      <vt:lpstr>Data Marts</vt:lpstr>
      <vt:lpstr>Data Lake</vt:lpstr>
      <vt:lpstr>Business Intelligence</vt:lpstr>
      <vt:lpstr>MOLAP, ROLAP and HOLAP</vt:lpstr>
      <vt:lpstr>OLAP operators</vt:lpstr>
      <vt:lpstr>OLAP operators – Roll-up &amp; Drill-down</vt:lpstr>
      <vt:lpstr>OLAP operators – Slicing &amp; Dicing</vt:lpstr>
      <vt:lpstr>OLAP queries in SQL – GROUP BY CUBE</vt:lpstr>
      <vt:lpstr>OLAP queries in SQL – GROUP BY ROLLUP</vt:lpstr>
      <vt:lpstr>OLAP queries in SQL – GROUPING SETS</vt:lpstr>
      <vt:lpstr>OLAP Queries in SQL</vt:lpstr>
      <vt:lpstr>OLAP Queries in SQL – RANK()</vt:lpstr>
      <vt:lpstr>OLAP Queries in SQL - Windowing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2018-03-23T11:55:31Z</dcterms:created>
  <dcterms:modified xsi:type="dcterms:W3CDTF">2020-04-26T18:16:19Z</dcterms:modified>
</cp:coreProperties>
</file>